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handoutMasterIdLst>
    <p:handoutMasterId r:id="rId20"/>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7559675" cy="10691813"/>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restart="4294967295"/>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2" autoAdjust="0"/>
    <p:restoredTop sz="95890"/>
  </p:normalViewPr>
  <p:slideViewPr>
    <p:cSldViewPr snapToGrid="0" snapToObjects="1">
      <p:cViewPr varScale="1">
        <p:scale>
          <a:sx n="72" d="100"/>
          <a:sy n="72" d="100"/>
        </p:scale>
        <p:origin x="43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49918690-E8B7-5B98-10F4-84AE9F1FFC65}"/>
              </a:ext>
            </a:extLst>
          </p:cNvPr>
          <p:cNvSpPr txBox="1">
            <a:spLocks noGrp="1"/>
          </p:cNvSpPr>
          <p:nvPr>
            <p:ph type="hdr" sz="quarter"/>
          </p:nvPr>
        </p:nvSpPr>
        <p:spPr>
          <a:xfrm>
            <a:off x="0" y="0"/>
            <a:ext cx="3280684" cy="534238"/>
          </a:xfrm>
          <a:prstGeom prst="rect">
            <a:avLst/>
          </a:prstGeom>
          <a:noFill/>
          <a:ln>
            <a:noFill/>
          </a:ln>
        </p:spPr>
        <p:txBody>
          <a:bodyPr vert="horz" wrap="none" lIns="90004" tIns="44997" rIns="90004" bIns="44997" anchor="t" anchorCtr="0" compatLnSpc="0">
            <a:no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it-IT" sz="1800" b="0" i="0" u="none" strike="noStrike" kern="1200" cap="none" spc="0" baseline="0">
              <a:solidFill>
                <a:srgbClr val="000000"/>
              </a:solidFill>
              <a:uFillTx/>
              <a:latin typeface="Arial" pitchFamily="18"/>
              <a:ea typeface="Microsoft YaHei" pitchFamily="2"/>
              <a:cs typeface="Arial" pitchFamily="2"/>
            </a:endParaRPr>
          </a:p>
        </p:txBody>
      </p:sp>
      <p:sp>
        <p:nvSpPr>
          <p:cNvPr id="3" name="Segnaposto data 2">
            <a:extLst>
              <a:ext uri="{FF2B5EF4-FFF2-40B4-BE49-F238E27FC236}">
                <a16:creationId xmlns:a16="http://schemas.microsoft.com/office/drawing/2014/main" id="{E300EC99-554E-C96A-BE02-745F25A41BDB}"/>
              </a:ext>
            </a:extLst>
          </p:cNvPr>
          <p:cNvSpPr txBox="1">
            <a:spLocks noGrp="1"/>
          </p:cNvSpPr>
          <p:nvPr>
            <p:ph type="dt" sz="quarter" idx="1"/>
          </p:nvPr>
        </p:nvSpPr>
        <p:spPr>
          <a:xfrm>
            <a:off x="4278962" y="0"/>
            <a:ext cx="3280684" cy="534238"/>
          </a:xfrm>
          <a:prstGeom prst="rect">
            <a:avLst/>
          </a:prstGeom>
          <a:noFill/>
          <a:ln>
            <a:noFill/>
          </a:ln>
        </p:spPr>
        <p:txBody>
          <a:bodyPr vert="horz" wrap="none" lIns="90004" tIns="44997" rIns="90004" bIns="44997" anchor="t" anchorCtr="0" compatLnSpc="0">
            <a:no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it-IT" sz="1800" b="0" i="0" u="none" strike="noStrike" kern="1200" cap="none" spc="0" baseline="0">
              <a:solidFill>
                <a:srgbClr val="000000"/>
              </a:solidFill>
              <a:uFillTx/>
              <a:latin typeface="Arial" pitchFamily="18"/>
              <a:ea typeface="Microsoft YaHei" pitchFamily="2"/>
              <a:cs typeface="Arial" pitchFamily="2"/>
            </a:endParaRPr>
          </a:p>
        </p:txBody>
      </p:sp>
      <p:sp>
        <p:nvSpPr>
          <p:cNvPr id="4" name="Segnaposto piè di pagina 3">
            <a:extLst>
              <a:ext uri="{FF2B5EF4-FFF2-40B4-BE49-F238E27FC236}">
                <a16:creationId xmlns:a16="http://schemas.microsoft.com/office/drawing/2014/main" id="{F4E38F82-704C-BA6C-5103-24F182DAD5DB}"/>
              </a:ext>
            </a:extLst>
          </p:cNvPr>
          <p:cNvSpPr txBox="1">
            <a:spLocks noGrp="1"/>
          </p:cNvSpPr>
          <p:nvPr>
            <p:ph type="ftr" sz="quarter" idx="2"/>
          </p:nvPr>
        </p:nvSpPr>
        <p:spPr>
          <a:xfrm>
            <a:off x="0" y="10157402"/>
            <a:ext cx="3280684" cy="534238"/>
          </a:xfrm>
          <a:prstGeom prst="rect">
            <a:avLst/>
          </a:prstGeom>
          <a:noFill/>
          <a:ln>
            <a:noFill/>
          </a:ln>
        </p:spPr>
        <p:txBody>
          <a:bodyPr vert="horz" wrap="none" lIns="90004" tIns="44997" rIns="90004" bIns="44997" anchor="b" anchorCtr="0" compatLnSpc="0">
            <a:no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it-IT" sz="1800" b="0" i="0" u="none" strike="noStrike" kern="1200" cap="none" spc="0" baseline="0">
              <a:solidFill>
                <a:srgbClr val="000000"/>
              </a:solidFill>
              <a:uFillTx/>
              <a:latin typeface="Arial" pitchFamily="18"/>
              <a:ea typeface="Microsoft YaHei" pitchFamily="2"/>
              <a:cs typeface="Arial" pitchFamily="2"/>
            </a:endParaRPr>
          </a:p>
        </p:txBody>
      </p:sp>
      <p:sp>
        <p:nvSpPr>
          <p:cNvPr id="5" name="Segnaposto numero diapositiva 4">
            <a:extLst>
              <a:ext uri="{FF2B5EF4-FFF2-40B4-BE49-F238E27FC236}">
                <a16:creationId xmlns:a16="http://schemas.microsoft.com/office/drawing/2014/main" id="{ACF4D601-C899-3E27-F6C0-3B46CC48879C}"/>
              </a:ext>
            </a:extLst>
          </p:cNvPr>
          <p:cNvSpPr txBox="1">
            <a:spLocks noGrp="1"/>
          </p:cNvSpPr>
          <p:nvPr>
            <p:ph type="sldNum" sz="quarter" idx="3"/>
          </p:nvPr>
        </p:nvSpPr>
        <p:spPr>
          <a:xfrm>
            <a:off x="4278962" y="10157402"/>
            <a:ext cx="3280684" cy="534238"/>
          </a:xfrm>
          <a:prstGeom prst="rect">
            <a:avLst/>
          </a:prstGeom>
          <a:noFill/>
          <a:ln>
            <a:noFill/>
          </a:ln>
        </p:spPr>
        <p:txBody>
          <a:bodyPr vert="horz" wrap="none" lIns="90004" tIns="44997" rIns="90004" bIns="44997" anchor="b" anchorCtr="0" compatLnSpc="0">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80205C4A-6C7A-ED46-9D4B-32FC04798AD8}" type="slidenum">
              <a:t>‹N›</a:t>
            </a:fld>
            <a:endParaRPr lang="it-IT" sz="1400" b="0" i="0" u="none" strike="noStrike" kern="1200" cap="none" spc="0" baseline="0">
              <a:solidFill>
                <a:srgbClr val="000000"/>
              </a:solidFill>
              <a:uFillTx/>
              <a:latin typeface="Arial" pitchFamily="18"/>
              <a:ea typeface="Microsoft YaHei" pitchFamily="2"/>
              <a:cs typeface="Arial" pitchFamily="2"/>
            </a:endParaRPr>
          </a:p>
        </p:txBody>
      </p:sp>
    </p:spTree>
    <p:extLst>
      <p:ext uri="{BB962C8B-B14F-4D97-AF65-F5344CB8AC3E}">
        <p14:creationId xmlns:p14="http://schemas.microsoft.com/office/powerpoint/2010/main" val="20825001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0F553AC2-C55E-D17D-00B8-33A7E174D19C}"/>
              </a:ext>
            </a:extLst>
          </p:cNvPr>
          <p:cNvSpPr>
            <a:spLocks noGrp="1" noRot="1" noChangeAspect="1"/>
          </p:cNvSpPr>
          <p:nvPr>
            <p:ph type="sldImg" idx="2"/>
          </p:nvPr>
        </p:nvSpPr>
        <p:spPr>
          <a:xfrm>
            <a:off x="1107000" y="812517"/>
            <a:ext cx="5345280" cy="4008958"/>
          </a:xfrm>
          <a:prstGeom prst="rect">
            <a:avLst/>
          </a:prstGeom>
          <a:noFill/>
          <a:ln>
            <a:noFill/>
            <a:prstDash val="solid"/>
          </a:ln>
        </p:spPr>
      </p:sp>
      <p:sp>
        <p:nvSpPr>
          <p:cNvPr id="3" name="Segnaposto note 2">
            <a:extLst>
              <a:ext uri="{FF2B5EF4-FFF2-40B4-BE49-F238E27FC236}">
                <a16:creationId xmlns:a16="http://schemas.microsoft.com/office/drawing/2014/main" id="{8AFC8D5B-DF26-1032-E4C3-CFD546365EFE}"/>
              </a:ext>
            </a:extLst>
          </p:cNvPr>
          <p:cNvSpPr txBox="1">
            <a:spLocks noGrp="1"/>
          </p:cNvSpPr>
          <p:nvPr>
            <p:ph type="body" sz="quarter" idx="3"/>
          </p:nvPr>
        </p:nvSpPr>
        <p:spPr>
          <a:xfrm>
            <a:off x="755998" y="5078522"/>
            <a:ext cx="6047640" cy="4811042"/>
          </a:xfrm>
          <a:prstGeom prst="rect">
            <a:avLst/>
          </a:prstGeom>
          <a:noFill/>
          <a:ln>
            <a:noFill/>
          </a:ln>
        </p:spPr>
        <p:txBody>
          <a:bodyPr vert="horz" wrap="square" lIns="0" tIns="0" rIns="0" bIns="0" anchor="t" anchorCtr="0" compatLnSpc="1">
            <a:noAutofit/>
          </a:bodyPr>
          <a:lstStyle/>
          <a:p>
            <a:pPr lvl="0"/>
            <a:endParaRPr lang="it-IT"/>
          </a:p>
        </p:txBody>
      </p:sp>
      <p:sp>
        <p:nvSpPr>
          <p:cNvPr id="4" name="Segnaposto intestazione 3">
            <a:extLst>
              <a:ext uri="{FF2B5EF4-FFF2-40B4-BE49-F238E27FC236}">
                <a16:creationId xmlns:a16="http://schemas.microsoft.com/office/drawing/2014/main" id="{FE1A8212-E478-2B97-A6B4-DAC2D35CB7F1}"/>
              </a:ext>
            </a:extLst>
          </p:cNvPr>
          <p:cNvSpPr txBox="1">
            <a:spLocks noGrp="1"/>
          </p:cNvSpPr>
          <p:nvPr>
            <p:ph type="hdr" sz="quarter"/>
          </p:nvPr>
        </p:nvSpPr>
        <p:spPr>
          <a:xfrm>
            <a:off x="0" y="0"/>
            <a:ext cx="3280684" cy="534238"/>
          </a:xfrm>
          <a:prstGeom prst="rect">
            <a:avLst/>
          </a:prstGeom>
          <a:noFill/>
          <a:ln>
            <a:noFill/>
          </a:ln>
        </p:spPr>
        <p:txBody>
          <a:bodyPr vert="horz" wrap="square" lIns="0" tIns="0" rIns="0" bIns="0" anchor="t" anchorCtr="0" compatLnSpc="1">
            <a:noAutofit/>
          </a:bodyPr>
          <a:lstStyle>
            <a:lvl1pPr marL="0" marR="0" lvl="0" indent="0" algn="l" defTabSz="914400" rtl="0" fontAlgn="auto" hangingPunct="0">
              <a:lnSpc>
                <a:spcPct val="100000"/>
              </a:lnSpc>
              <a:spcBef>
                <a:spcPts val="0"/>
              </a:spcBef>
              <a:spcAft>
                <a:spcPts val="0"/>
              </a:spcAft>
              <a:buNone/>
              <a:tabLst/>
              <a:defRPr lang="it-IT" sz="2400" b="0" i="0" u="none" strike="noStrike" kern="1200" cap="none" spc="0" baseline="0">
                <a:solidFill>
                  <a:srgbClr val="000000"/>
                </a:solidFill>
                <a:uFillTx/>
                <a:latin typeface="Times New Roman" pitchFamily="18"/>
                <a:ea typeface="Lucida Sans Unicode" pitchFamily="2"/>
                <a:cs typeface="Tahoma" pitchFamily="2"/>
              </a:defRPr>
            </a:lvl1pPr>
          </a:lstStyle>
          <a:p>
            <a:pPr lvl="0"/>
            <a:endParaRPr lang="it-IT"/>
          </a:p>
        </p:txBody>
      </p:sp>
      <p:sp>
        <p:nvSpPr>
          <p:cNvPr id="5" name="Segnaposto data 4">
            <a:extLst>
              <a:ext uri="{FF2B5EF4-FFF2-40B4-BE49-F238E27FC236}">
                <a16:creationId xmlns:a16="http://schemas.microsoft.com/office/drawing/2014/main" id="{267D8D47-B205-59AB-6D80-C3001BF5BD32}"/>
              </a:ext>
            </a:extLst>
          </p:cNvPr>
          <p:cNvSpPr txBox="1">
            <a:spLocks noGrp="1"/>
          </p:cNvSpPr>
          <p:nvPr>
            <p:ph type="dt" idx="1"/>
          </p:nvPr>
        </p:nvSpPr>
        <p:spPr>
          <a:xfrm>
            <a:off x="4278962" y="0"/>
            <a:ext cx="3280684" cy="534238"/>
          </a:xfrm>
          <a:prstGeom prst="rect">
            <a:avLst/>
          </a:prstGeom>
          <a:noFill/>
          <a:ln>
            <a:noFill/>
          </a:ln>
        </p:spPr>
        <p:txBody>
          <a:bodyPr vert="horz" wrap="square" lIns="0" tIns="0" rIns="0" bIns="0" anchor="t" anchorCtr="0" compatLnSpc="1">
            <a:noAutofit/>
          </a:bodyPr>
          <a:lstStyle>
            <a:lvl1pPr marL="0" marR="0" lvl="0" indent="0" algn="l" defTabSz="914400" rtl="0" fontAlgn="auto" hangingPunct="0">
              <a:lnSpc>
                <a:spcPct val="100000"/>
              </a:lnSpc>
              <a:spcBef>
                <a:spcPts val="0"/>
              </a:spcBef>
              <a:spcAft>
                <a:spcPts val="0"/>
              </a:spcAft>
              <a:buNone/>
              <a:tabLst/>
              <a:defRPr lang="it-IT" sz="2400" b="0" i="0" u="none" strike="noStrike" kern="1200" cap="none" spc="0" baseline="0">
                <a:solidFill>
                  <a:srgbClr val="000000"/>
                </a:solidFill>
                <a:uFillTx/>
                <a:latin typeface="Times New Roman" pitchFamily="18"/>
                <a:ea typeface="Lucida Sans Unicode" pitchFamily="2"/>
                <a:cs typeface="Tahoma" pitchFamily="2"/>
              </a:defRPr>
            </a:lvl1pPr>
          </a:lstStyle>
          <a:p>
            <a:pPr lvl="0"/>
            <a:endParaRPr lang="it-IT"/>
          </a:p>
        </p:txBody>
      </p:sp>
      <p:sp>
        <p:nvSpPr>
          <p:cNvPr id="6" name="Segnaposto piè di pagina 5">
            <a:extLst>
              <a:ext uri="{FF2B5EF4-FFF2-40B4-BE49-F238E27FC236}">
                <a16:creationId xmlns:a16="http://schemas.microsoft.com/office/drawing/2014/main" id="{5DF94A4D-DE71-B6BF-1FC8-30B6E8672174}"/>
              </a:ext>
            </a:extLst>
          </p:cNvPr>
          <p:cNvSpPr txBox="1">
            <a:spLocks noGrp="1"/>
          </p:cNvSpPr>
          <p:nvPr>
            <p:ph type="ftr" sz="quarter" idx="4"/>
          </p:nvPr>
        </p:nvSpPr>
        <p:spPr>
          <a:xfrm>
            <a:off x="0" y="10157402"/>
            <a:ext cx="3280684" cy="534238"/>
          </a:xfrm>
          <a:prstGeom prst="rect">
            <a:avLst/>
          </a:prstGeom>
          <a:noFill/>
          <a:ln>
            <a:noFill/>
          </a:ln>
        </p:spPr>
        <p:txBody>
          <a:bodyPr vert="horz" wrap="square" lIns="0" tIns="0" rIns="0" bIns="0" anchor="b" anchorCtr="0" compatLnSpc="1">
            <a:noAutofit/>
          </a:bodyPr>
          <a:lstStyle>
            <a:lvl1pPr marL="0" marR="0" lvl="0" indent="0" algn="l" defTabSz="914400" rtl="0" fontAlgn="auto" hangingPunct="0">
              <a:lnSpc>
                <a:spcPct val="100000"/>
              </a:lnSpc>
              <a:spcBef>
                <a:spcPts val="0"/>
              </a:spcBef>
              <a:spcAft>
                <a:spcPts val="0"/>
              </a:spcAft>
              <a:buNone/>
              <a:tabLst/>
              <a:defRPr lang="it-IT" sz="2400" b="0" i="0" u="none" strike="noStrike" kern="1200" cap="none" spc="0" baseline="0">
                <a:solidFill>
                  <a:srgbClr val="000000"/>
                </a:solidFill>
                <a:uFillTx/>
                <a:latin typeface="Times New Roman" pitchFamily="18"/>
                <a:ea typeface="Lucida Sans Unicode" pitchFamily="2"/>
                <a:cs typeface="Tahoma" pitchFamily="2"/>
              </a:defRPr>
            </a:lvl1pPr>
          </a:lstStyle>
          <a:p>
            <a:pPr lvl="0"/>
            <a:endParaRPr lang="it-IT"/>
          </a:p>
        </p:txBody>
      </p:sp>
      <p:sp>
        <p:nvSpPr>
          <p:cNvPr id="7" name="Segnaposto numero diapositiva 6">
            <a:extLst>
              <a:ext uri="{FF2B5EF4-FFF2-40B4-BE49-F238E27FC236}">
                <a16:creationId xmlns:a16="http://schemas.microsoft.com/office/drawing/2014/main" id="{49E604CA-88E1-D6D3-F8B3-CD30A1578786}"/>
              </a:ext>
            </a:extLst>
          </p:cNvPr>
          <p:cNvSpPr txBox="1">
            <a:spLocks noGrp="1"/>
          </p:cNvSpPr>
          <p:nvPr>
            <p:ph type="sldNum" sz="quarter" idx="5"/>
          </p:nvPr>
        </p:nvSpPr>
        <p:spPr>
          <a:xfrm>
            <a:off x="4278962" y="10157402"/>
            <a:ext cx="3280684" cy="534238"/>
          </a:xfrm>
          <a:prstGeom prst="rect">
            <a:avLst/>
          </a:prstGeom>
          <a:noFill/>
          <a:ln>
            <a:noFill/>
          </a:ln>
        </p:spPr>
        <p:txBody>
          <a:bodyPr vert="horz" wrap="square" lIns="0" tIns="0" rIns="0" bIns="0" anchor="b" anchorCtr="0" compatLnSpc="1">
            <a:noAutofit/>
          </a:bodyPr>
          <a:lstStyle>
            <a:lvl1pPr marL="0" marR="0" lvl="0" indent="0" algn="r" defTabSz="914400" rtl="0" fontAlgn="auto" hangingPunct="0">
              <a:lnSpc>
                <a:spcPct val="100000"/>
              </a:lnSpc>
              <a:spcBef>
                <a:spcPts val="0"/>
              </a:spcBef>
              <a:spcAft>
                <a:spcPts val="0"/>
              </a:spcAft>
              <a:buNone/>
              <a:tabLst/>
              <a:defRPr lang="it-IT" sz="1400" b="0" i="0" u="none" strike="noStrike" kern="1200" cap="none" spc="0" baseline="0">
                <a:solidFill>
                  <a:srgbClr val="000000"/>
                </a:solidFill>
                <a:uFillTx/>
                <a:latin typeface="Times New Roman" pitchFamily="18"/>
                <a:ea typeface="Lucida Sans Unicode" pitchFamily="2"/>
                <a:cs typeface="Tahoma" pitchFamily="2"/>
              </a:defRPr>
            </a:lvl1pPr>
          </a:lstStyle>
          <a:p>
            <a:pPr lvl="0"/>
            <a:fld id="{965E4DD5-7D84-3B44-BC31-B6E9C048BE96}" type="slidenum">
              <a:t>‹N›</a:t>
            </a:fld>
            <a:endParaRPr lang="it-IT"/>
          </a:p>
        </p:txBody>
      </p:sp>
    </p:spTree>
    <p:extLst>
      <p:ext uri="{BB962C8B-B14F-4D97-AF65-F5344CB8AC3E}">
        <p14:creationId xmlns:p14="http://schemas.microsoft.com/office/powerpoint/2010/main" val="3215045937"/>
      </p:ext>
    </p:extLst>
  </p:cSld>
  <p:clrMap bg1="lt1" tx1="dk1" bg2="lt2" tx2="dk2" accent1="accent1" accent2="accent2" accent3="accent3" accent4="accent4" accent5="accent5" accent6="accent6" hlink="hlink" folHlink="folHlink"/>
  <p:notesStyle>
    <a:lvl1pPr marL="215999" marR="0" lvl="0" indent="-215999" defTabSz="914400" rtl="0" fontAlgn="auto" hangingPunct="0">
      <a:lnSpc>
        <a:spcPct val="100000"/>
      </a:lnSpc>
      <a:spcBef>
        <a:spcPts val="0"/>
      </a:spcBef>
      <a:spcAft>
        <a:spcPts val="0"/>
      </a:spcAft>
      <a:buNone/>
      <a:tabLst/>
      <a:defRPr lang="it-IT" sz="2000" b="0" i="0" u="none" strike="noStrike" kern="1200" cap="none" spc="0" baseline="0">
        <a:solidFill>
          <a:srgbClr val="000000"/>
        </a:solidFill>
        <a:uFillTx/>
        <a:latin typeface="Arial" pitchFamily="18"/>
        <a:ea typeface="Microsoft YaHei" pitchFamily="2"/>
        <a:cs typeface="Arial" pitchFamily="2"/>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D0D7092B-C78B-15AD-9CB3-4D1ABFD8FAF0}"/>
              </a:ext>
            </a:extLst>
          </p:cNvPr>
          <p:cNvSpPr>
            <a:spLocks noGrp="1" noRot="1" noChangeAspect="1"/>
          </p:cNvSpPr>
          <p:nvPr>
            <p:ph type="sldImg"/>
          </p:nvPr>
        </p:nvSpPr>
        <p:spPr>
          <a:xfrm>
            <a:off x="217488" y="812800"/>
            <a:ext cx="7123112" cy="4008438"/>
          </a:xfrm>
          <a:solidFill>
            <a:srgbClr val="4F81BD"/>
          </a:solidFill>
          <a:ln w="25557">
            <a:solidFill>
              <a:srgbClr val="385D8A"/>
            </a:solidFill>
            <a:prstDash val="solid"/>
          </a:ln>
        </p:spPr>
      </p:sp>
      <p:sp>
        <p:nvSpPr>
          <p:cNvPr id="3" name="Segnaposto note 2">
            <a:extLst>
              <a:ext uri="{FF2B5EF4-FFF2-40B4-BE49-F238E27FC236}">
                <a16:creationId xmlns:a16="http://schemas.microsoft.com/office/drawing/2014/main" id="{837502A5-1FED-9A7A-2C83-4FE7AC50AC09}"/>
              </a:ext>
            </a:extLst>
          </p:cNvPr>
          <p:cNvSpPr txBox="1">
            <a:spLocks noGrp="1"/>
          </p:cNvSpPr>
          <p:nvPr>
            <p:ph type="body" sz="quarter" idx="1"/>
          </p:nvPr>
        </p:nvSpPr>
        <p:spPr/>
        <p:txBody>
          <a:bodyPr/>
          <a:lstStyle/>
          <a:p>
            <a:endParaRPr lang="it-I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F078484C-D64D-AE5D-F957-D494EB585BC3}"/>
              </a:ext>
            </a:extLst>
          </p:cNvPr>
          <p:cNvSpPr>
            <a:spLocks noGrp="1" noRot="1" noChangeAspect="1"/>
          </p:cNvSpPr>
          <p:nvPr>
            <p:ph type="sldImg"/>
          </p:nvPr>
        </p:nvSpPr>
        <p:spPr>
          <a:xfrm>
            <a:off x="217490" y="812801"/>
            <a:ext cx="7123111" cy="4008436"/>
          </a:xfrm>
          <a:solidFill>
            <a:srgbClr val="4F81BD"/>
          </a:solidFill>
          <a:ln w="25557">
            <a:solidFill>
              <a:srgbClr val="385D8A"/>
            </a:solidFill>
            <a:prstDash val="solid"/>
          </a:ln>
        </p:spPr>
      </p:sp>
      <p:sp>
        <p:nvSpPr>
          <p:cNvPr id="3" name="Segnaposto note 2">
            <a:extLst>
              <a:ext uri="{FF2B5EF4-FFF2-40B4-BE49-F238E27FC236}">
                <a16:creationId xmlns:a16="http://schemas.microsoft.com/office/drawing/2014/main" id="{1A88A1DC-5321-1AE7-8A1D-2ABCDD24DF09}"/>
              </a:ext>
            </a:extLst>
          </p:cNvPr>
          <p:cNvSpPr txBox="1">
            <a:spLocks noGrp="1"/>
          </p:cNvSpPr>
          <p:nvPr>
            <p:ph type="body" sz="quarter" idx="1"/>
          </p:nvPr>
        </p:nvSpPr>
        <p:spPr/>
        <p:txBody>
          <a:bodyPr/>
          <a:lstStyle/>
          <a:p>
            <a:endParaRPr lang="it-IT"/>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5F484F3A-32A1-C9D9-E9FB-DB07988533DB}"/>
              </a:ext>
            </a:extLst>
          </p:cNvPr>
          <p:cNvSpPr>
            <a:spLocks noGrp="1" noRot="1" noChangeAspect="1"/>
          </p:cNvSpPr>
          <p:nvPr>
            <p:ph type="sldImg"/>
          </p:nvPr>
        </p:nvSpPr>
        <p:spPr>
          <a:xfrm>
            <a:off x="217488" y="812800"/>
            <a:ext cx="7123112" cy="4008438"/>
          </a:xfrm>
          <a:solidFill>
            <a:srgbClr val="4F81BD"/>
          </a:solidFill>
          <a:ln w="25557">
            <a:solidFill>
              <a:srgbClr val="385D8A"/>
            </a:solidFill>
            <a:prstDash val="solid"/>
          </a:ln>
        </p:spPr>
      </p:sp>
      <p:sp>
        <p:nvSpPr>
          <p:cNvPr id="3" name="Segnaposto note 2">
            <a:extLst>
              <a:ext uri="{FF2B5EF4-FFF2-40B4-BE49-F238E27FC236}">
                <a16:creationId xmlns:a16="http://schemas.microsoft.com/office/drawing/2014/main" id="{19D1C14E-6969-C305-DF8A-BF1119161111}"/>
              </a:ext>
            </a:extLst>
          </p:cNvPr>
          <p:cNvSpPr txBox="1">
            <a:spLocks noGrp="1"/>
          </p:cNvSpPr>
          <p:nvPr>
            <p:ph type="body" sz="quarter" idx="1"/>
          </p:nvPr>
        </p:nvSpPr>
        <p:spPr/>
        <p:txBody>
          <a:bodyPr/>
          <a:lstStyle/>
          <a:p>
            <a:endParaRPr lang="it-IT"/>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6DC2F529-6D42-1E57-481D-442F021AEF02}"/>
              </a:ext>
            </a:extLst>
          </p:cNvPr>
          <p:cNvSpPr>
            <a:spLocks noGrp="1" noRot="1" noChangeAspect="1"/>
          </p:cNvSpPr>
          <p:nvPr>
            <p:ph type="sldImg"/>
          </p:nvPr>
        </p:nvSpPr>
        <p:spPr>
          <a:xfrm>
            <a:off x="217488" y="812800"/>
            <a:ext cx="7123112" cy="4008438"/>
          </a:xfrm>
          <a:solidFill>
            <a:srgbClr val="4F81BD"/>
          </a:solidFill>
          <a:ln w="25557">
            <a:solidFill>
              <a:srgbClr val="385D8A"/>
            </a:solidFill>
            <a:prstDash val="solid"/>
          </a:ln>
        </p:spPr>
      </p:sp>
      <p:sp>
        <p:nvSpPr>
          <p:cNvPr id="3" name="Segnaposto note 2">
            <a:extLst>
              <a:ext uri="{FF2B5EF4-FFF2-40B4-BE49-F238E27FC236}">
                <a16:creationId xmlns:a16="http://schemas.microsoft.com/office/drawing/2014/main" id="{1A893A6C-2D3E-CF06-0874-F65F25952C44}"/>
              </a:ext>
            </a:extLst>
          </p:cNvPr>
          <p:cNvSpPr txBox="1">
            <a:spLocks noGrp="1"/>
          </p:cNvSpPr>
          <p:nvPr>
            <p:ph type="body" sz="quarter" idx="1"/>
          </p:nvPr>
        </p:nvSpPr>
        <p:spPr/>
        <p:txBody>
          <a:bodyPr/>
          <a:lstStyle/>
          <a:p>
            <a:endParaRPr lang="it-IT"/>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87367A30-5A98-3172-16C7-EE57D50E355E}"/>
              </a:ext>
            </a:extLst>
          </p:cNvPr>
          <p:cNvSpPr>
            <a:spLocks noGrp="1" noRot="1" noChangeAspect="1"/>
          </p:cNvSpPr>
          <p:nvPr>
            <p:ph type="sldImg"/>
          </p:nvPr>
        </p:nvSpPr>
        <p:spPr>
          <a:xfrm>
            <a:off x="217488" y="812800"/>
            <a:ext cx="7123112" cy="4008438"/>
          </a:xfrm>
          <a:solidFill>
            <a:srgbClr val="4F81BD"/>
          </a:solidFill>
          <a:ln w="25557">
            <a:solidFill>
              <a:srgbClr val="385D8A"/>
            </a:solidFill>
            <a:prstDash val="solid"/>
          </a:ln>
        </p:spPr>
      </p:sp>
      <p:sp>
        <p:nvSpPr>
          <p:cNvPr id="3" name="Segnaposto note 2">
            <a:extLst>
              <a:ext uri="{FF2B5EF4-FFF2-40B4-BE49-F238E27FC236}">
                <a16:creationId xmlns:a16="http://schemas.microsoft.com/office/drawing/2014/main" id="{E457A452-7D98-9BE2-9EFB-E4CC8767DAC0}"/>
              </a:ext>
            </a:extLst>
          </p:cNvPr>
          <p:cNvSpPr txBox="1">
            <a:spLocks noGrp="1"/>
          </p:cNvSpPr>
          <p:nvPr>
            <p:ph type="body" sz="quarter" idx="1"/>
          </p:nvPr>
        </p:nvSpPr>
        <p:spPr/>
        <p:txBody>
          <a:bodyPr/>
          <a:lstStyle/>
          <a:p>
            <a:endParaRPr lang="it-IT"/>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74585116-A7A9-59BD-7681-5E5FEDF83366}"/>
              </a:ext>
            </a:extLst>
          </p:cNvPr>
          <p:cNvSpPr>
            <a:spLocks noGrp="1" noRot="1" noChangeAspect="1"/>
          </p:cNvSpPr>
          <p:nvPr>
            <p:ph type="sldImg"/>
          </p:nvPr>
        </p:nvSpPr>
        <p:spPr>
          <a:xfrm>
            <a:off x="217490" y="812801"/>
            <a:ext cx="7123111" cy="4008436"/>
          </a:xfrm>
          <a:solidFill>
            <a:srgbClr val="4F81BD"/>
          </a:solidFill>
          <a:ln w="25557">
            <a:solidFill>
              <a:srgbClr val="385D8A"/>
            </a:solidFill>
            <a:prstDash val="solid"/>
          </a:ln>
        </p:spPr>
      </p:sp>
      <p:sp>
        <p:nvSpPr>
          <p:cNvPr id="3" name="Segnaposto note 2">
            <a:extLst>
              <a:ext uri="{FF2B5EF4-FFF2-40B4-BE49-F238E27FC236}">
                <a16:creationId xmlns:a16="http://schemas.microsoft.com/office/drawing/2014/main" id="{10F465AF-744C-06DD-5D95-CAF1F131E362}"/>
              </a:ext>
            </a:extLst>
          </p:cNvPr>
          <p:cNvSpPr txBox="1">
            <a:spLocks noGrp="1"/>
          </p:cNvSpPr>
          <p:nvPr>
            <p:ph type="body" sz="quarter" idx="1"/>
          </p:nvPr>
        </p:nvSpPr>
        <p:spPr/>
        <p:txBody>
          <a:bodyPr/>
          <a:lstStyle/>
          <a:p>
            <a:endParaRPr lang="it-IT"/>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D28793BE-F5D2-022F-9A96-7DC98FC5E8EE}"/>
              </a:ext>
            </a:extLst>
          </p:cNvPr>
          <p:cNvSpPr>
            <a:spLocks noGrp="1" noRot="1" noChangeAspect="1"/>
          </p:cNvSpPr>
          <p:nvPr>
            <p:ph type="sldImg"/>
          </p:nvPr>
        </p:nvSpPr>
        <p:spPr>
          <a:xfrm>
            <a:off x="217490" y="812801"/>
            <a:ext cx="7123111" cy="4008436"/>
          </a:xfrm>
          <a:solidFill>
            <a:srgbClr val="4F81BD"/>
          </a:solidFill>
          <a:ln w="25557">
            <a:solidFill>
              <a:srgbClr val="385D8A"/>
            </a:solidFill>
            <a:prstDash val="solid"/>
          </a:ln>
        </p:spPr>
      </p:sp>
      <p:sp>
        <p:nvSpPr>
          <p:cNvPr id="3" name="Segnaposto note 2">
            <a:extLst>
              <a:ext uri="{FF2B5EF4-FFF2-40B4-BE49-F238E27FC236}">
                <a16:creationId xmlns:a16="http://schemas.microsoft.com/office/drawing/2014/main" id="{3E9AF060-0166-EBF0-A6A4-978C28B41009}"/>
              </a:ext>
            </a:extLst>
          </p:cNvPr>
          <p:cNvSpPr txBox="1">
            <a:spLocks noGrp="1"/>
          </p:cNvSpPr>
          <p:nvPr>
            <p:ph type="body" sz="quarter" idx="1"/>
          </p:nvPr>
        </p:nvSpPr>
        <p:spPr/>
        <p:txBody>
          <a:bodyPr/>
          <a:lstStyle/>
          <a:p>
            <a:endParaRPr lang="it-IT"/>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9726B9D3-B3D9-A835-C4F6-E44F3B72B748}"/>
              </a:ext>
            </a:extLst>
          </p:cNvPr>
          <p:cNvSpPr>
            <a:spLocks noGrp="1" noRot="1" noChangeAspect="1"/>
          </p:cNvSpPr>
          <p:nvPr>
            <p:ph type="sldImg"/>
          </p:nvPr>
        </p:nvSpPr>
        <p:spPr>
          <a:xfrm>
            <a:off x="217488" y="812800"/>
            <a:ext cx="7123112" cy="4008438"/>
          </a:xfrm>
          <a:solidFill>
            <a:srgbClr val="4F81BD"/>
          </a:solidFill>
          <a:ln w="25557">
            <a:solidFill>
              <a:srgbClr val="385D8A"/>
            </a:solidFill>
            <a:prstDash val="solid"/>
          </a:ln>
        </p:spPr>
      </p:sp>
      <p:sp>
        <p:nvSpPr>
          <p:cNvPr id="3" name="Segnaposto note 2">
            <a:extLst>
              <a:ext uri="{FF2B5EF4-FFF2-40B4-BE49-F238E27FC236}">
                <a16:creationId xmlns:a16="http://schemas.microsoft.com/office/drawing/2014/main" id="{CD83061B-115C-51E0-3273-0BAAEF24E973}"/>
              </a:ext>
            </a:extLst>
          </p:cNvPr>
          <p:cNvSpPr txBox="1">
            <a:spLocks noGrp="1"/>
          </p:cNvSpPr>
          <p:nvPr>
            <p:ph type="body" sz="quarter" idx="1"/>
          </p:nvPr>
        </p:nvSpPr>
        <p:spPr/>
        <p:txBody>
          <a:bodyPr/>
          <a:lstStyle/>
          <a:p>
            <a:endParaRPr lang="it-IT"/>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DBA7C56E-D1C9-8ACE-D1E0-DAEC56C7BF0B}"/>
              </a:ext>
            </a:extLst>
          </p:cNvPr>
          <p:cNvSpPr>
            <a:spLocks noGrp="1" noRot="1" noChangeAspect="1"/>
          </p:cNvSpPr>
          <p:nvPr>
            <p:ph type="sldImg"/>
          </p:nvPr>
        </p:nvSpPr>
        <p:spPr>
          <a:xfrm>
            <a:off x="217488" y="812800"/>
            <a:ext cx="7123112" cy="4008438"/>
          </a:xfrm>
          <a:solidFill>
            <a:srgbClr val="4F81BD"/>
          </a:solidFill>
          <a:ln w="25557">
            <a:solidFill>
              <a:srgbClr val="385D8A"/>
            </a:solidFill>
            <a:prstDash val="solid"/>
          </a:ln>
        </p:spPr>
      </p:sp>
      <p:sp>
        <p:nvSpPr>
          <p:cNvPr id="3" name="Segnaposto note 2">
            <a:extLst>
              <a:ext uri="{FF2B5EF4-FFF2-40B4-BE49-F238E27FC236}">
                <a16:creationId xmlns:a16="http://schemas.microsoft.com/office/drawing/2014/main" id="{03EDADC9-5D2F-4C87-D0A6-EABACFF72B82}"/>
              </a:ext>
            </a:extLst>
          </p:cNvPr>
          <p:cNvSpPr txBox="1">
            <a:spLocks noGrp="1"/>
          </p:cNvSpPr>
          <p:nvPr>
            <p:ph type="body" sz="quarter" idx="1"/>
          </p:nvPr>
        </p:nvSpPr>
        <p:spPr/>
        <p:txBody>
          <a:bodyPr/>
          <a:lstStyle/>
          <a:p>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8279FBA8-95DC-8A0E-6850-BD198233E607}"/>
              </a:ext>
            </a:extLst>
          </p:cNvPr>
          <p:cNvSpPr>
            <a:spLocks noGrp="1" noRot="1" noChangeAspect="1"/>
          </p:cNvSpPr>
          <p:nvPr>
            <p:ph type="sldImg"/>
          </p:nvPr>
        </p:nvSpPr>
        <p:spPr>
          <a:xfrm>
            <a:off x="217490" y="812801"/>
            <a:ext cx="7123111" cy="4008436"/>
          </a:xfrm>
          <a:solidFill>
            <a:srgbClr val="4F81BD"/>
          </a:solidFill>
          <a:ln w="25557">
            <a:solidFill>
              <a:srgbClr val="385D8A"/>
            </a:solidFill>
            <a:prstDash val="solid"/>
          </a:ln>
        </p:spPr>
      </p:sp>
      <p:sp>
        <p:nvSpPr>
          <p:cNvPr id="3" name="Segnaposto note 2">
            <a:extLst>
              <a:ext uri="{FF2B5EF4-FFF2-40B4-BE49-F238E27FC236}">
                <a16:creationId xmlns:a16="http://schemas.microsoft.com/office/drawing/2014/main" id="{84A81FEF-30A4-44CB-873C-9B548ECBF67B}"/>
              </a:ext>
            </a:extLst>
          </p:cNvPr>
          <p:cNvSpPr txBox="1">
            <a:spLocks noGrp="1"/>
          </p:cNvSpPr>
          <p:nvPr>
            <p:ph type="body" sz="quarter" idx="1"/>
          </p:nvPr>
        </p:nvSpPr>
        <p:spPr/>
        <p:txBody>
          <a:bodyPr/>
          <a:lstStyle/>
          <a:p>
            <a:endParaRPr 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DD1F4BAA-FE28-1696-154C-E310D5A5E223}"/>
              </a:ext>
            </a:extLst>
          </p:cNvPr>
          <p:cNvSpPr>
            <a:spLocks noGrp="1" noRot="1" noChangeAspect="1"/>
          </p:cNvSpPr>
          <p:nvPr>
            <p:ph type="sldImg"/>
          </p:nvPr>
        </p:nvSpPr>
        <p:spPr>
          <a:xfrm>
            <a:off x="217490" y="812801"/>
            <a:ext cx="7123111" cy="4008436"/>
          </a:xfrm>
          <a:solidFill>
            <a:srgbClr val="4F81BD"/>
          </a:solidFill>
          <a:ln w="25557">
            <a:solidFill>
              <a:srgbClr val="385D8A"/>
            </a:solidFill>
            <a:prstDash val="solid"/>
          </a:ln>
        </p:spPr>
      </p:sp>
      <p:sp>
        <p:nvSpPr>
          <p:cNvPr id="3" name="Segnaposto note 2">
            <a:extLst>
              <a:ext uri="{FF2B5EF4-FFF2-40B4-BE49-F238E27FC236}">
                <a16:creationId xmlns:a16="http://schemas.microsoft.com/office/drawing/2014/main" id="{1BE0EEF5-6ED4-07CB-A748-BCDE8C07E721}"/>
              </a:ext>
            </a:extLst>
          </p:cNvPr>
          <p:cNvSpPr txBox="1">
            <a:spLocks noGrp="1"/>
          </p:cNvSpPr>
          <p:nvPr>
            <p:ph type="body" sz="quarter" idx="1"/>
          </p:nvPr>
        </p:nvSpPr>
        <p:spPr/>
        <p:txBody>
          <a:bodyPr/>
          <a:lstStyle/>
          <a:p>
            <a:endParaRPr 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47342EA4-7658-4875-51E4-F9DF6BD7F892}"/>
              </a:ext>
            </a:extLst>
          </p:cNvPr>
          <p:cNvSpPr>
            <a:spLocks noGrp="1" noRot="1" noChangeAspect="1"/>
          </p:cNvSpPr>
          <p:nvPr>
            <p:ph type="sldImg"/>
          </p:nvPr>
        </p:nvSpPr>
        <p:spPr>
          <a:xfrm>
            <a:off x="217490" y="812801"/>
            <a:ext cx="7123111" cy="4008436"/>
          </a:xfrm>
          <a:solidFill>
            <a:srgbClr val="4F81BD"/>
          </a:solidFill>
          <a:ln w="25557">
            <a:solidFill>
              <a:srgbClr val="385D8A"/>
            </a:solidFill>
            <a:prstDash val="solid"/>
          </a:ln>
        </p:spPr>
      </p:sp>
      <p:sp>
        <p:nvSpPr>
          <p:cNvPr id="3" name="Segnaposto note 2">
            <a:extLst>
              <a:ext uri="{FF2B5EF4-FFF2-40B4-BE49-F238E27FC236}">
                <a16:creationId xmlns:a16="http://schemas.microsoft.com/office/drawing/2014/main" id="{8CD11771-E032-68CD-B8B2-D43A34B6E128}"/>
              </a:ext>
            </a:extLst>
          </p:cNvPr>
          <p:cNvSpPr txBox="1">
            <a:spLocks noGrp="1"/>
          </p:cNvSpPr>
          <p:nvPr>
            <p:ph type="body" sz="quarter" idx="1"/>
          </p:nvPr>
        </p:nvSpPr>
        <p:spPr/>
        <p:txBody>
          <a:bodyPr/>
          <a:lstStyle/>
          <a:p>
            <a:endParaRPr 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582F27C2-DC21-E5CA-058B-FD2469726175}"/>
              </a:ext>
            </a:extLst>
          </p:cNvPr>
          <p:cNvSpPr>
            <a:spLocks noGrp="1" noRot="1" noChangeAspect="1"/>
          </p:cNvSpPr>
          <p:nvPr>
            <p:ph type="sldImg"/>
          </p:nvPr>
        </p:nvSpPr>
        <p:spPr>
          <a:xfrm>
            <a:off x="217490" y="812801"/>
            <a:ext cx="7123111" cy="4008436"/>
          </a:xfrm>
          <a:solidFill>
            <a:srgbClr val="4F81BD"/>
          </a:solidFill>
          <a:ln w="25557">
            <a:solidFill>
              <a:srgbClr val="385D8A"/>
            </a:solidFill>
            <a:prstDash val="solid"/>
          </a:ln>
        </p:spPr>
      </p:sp>
      <p:sp>
        <p:nvSpPr>
          <p:cNvPr id="3" name="Segnaposto note 2">
            <a:extLst>
              <a:ext uri="{FF2B5EF4-FFF2-40B4-BE49-F238E27FC236}">
                <a16:creationId xmlns:a16="http://schemas.microsoft.com/office/drawing/2014/main" id="{382FA912-EEE5-B8D6-22F6-D3F83C268A57}"/>
              </a:ext>
            </a:extLst>
          </p:cNvPr>
          <p:cNvSpPr txBox="1">
            <a:spLocks noGrp="1"/>
          </p:cNvSpPr>
          <p:nvPr>
            <p:ph type="body" sz="quarter" idx="1"/>
          </p:nvPr>
        </p:nvSpPr>
        <p:spPr/>
        <p:txBody>
          <a:bodyPr/>
          <a:lstStyle/>
          <a:p>
            <a:endParaRPr 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48039595-E31A-2A80-779F-0AD34B2CF557}"/>
              </a:ext>
            </a:extLst>
          </p:cNvPr>
          <p:cNvSpPr>
            <a:spLocks noGrp="1" noRot="1" noChangeAspect="1"/>
          </p:cNvSpPr>
          <p:nvPr>
            <p:ph type="sldImg"/>
          </p:nvPr>
        </p:nvSpPr>
        <p:spPr>
          <a:xfrm>
            <a:off x="217490" y="812801"/>
            <a:ext cx="7123111" cy="4008436"/>
          </a:xfrm>
          <a:solidFill>
            <a:srgbClr val="4F81BD"/>
          </a:solidFill>
          <a:ln w="25557">
            <a:solidFill>
              <a:srgbClr val="385D8A"/>
            </a:solidFill>
            <a:prstDash val="solid"/>
          </a:ln>
        </p:spPr>
      </p:sp>
      <p:sp>
        <p:nvSpPr>
          <p:cNvPr id="3" name="Segnaposto note 2">
            <a:extLst>
              <a:ext uri="{FF2B5EF4-FFF2-40B4-BE49-F238E27FC236}">
                <a16:creationId xmlns:a16="http://schemas.microsoft.com/office/drawing/2014/main" id="{EBE2B2F6-43EC-DC8B-97F6-639C3ABB6BE9}"/>
              </a:ext>
            </a:extLst>
          </p:cNvPr>
          <p:cNvSpPr txBox="1">
            <a:spLocks noGrp="1"/>
          </p:cNvSpPr>
          <p:nvPr>
            <p:ph type="body" sz="quarter" idx="1"/>
          </p:nvPr>
        </p:nvSpPr>
        <p:spPr/>
        <p:txBody>
          <a:bodyPr/>
          <a:lstStyle/>
          <a:p>
            <a:endParaRPr 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83A1A445-8D17-E503-A5F4-D4A8A769FD9A}"/>
              </a:ext>
            </a:extLst>
          </p:cNvPr>
          <p:cNvSpPr>
            <a:spLocks noGrp="1" noRot="1" noChangeAspect="1"/>
          </p:cNvSpPr>
          <p:nvPr>
            <p:ph type="sldImg"/>
          </p:nvPr>
        </p:nvSpPr>
        <p:spPr>
          <a:xfrm>
            <a:off x="217490" y="812801"/>
            <a:ext cx="7123111" cy="4008436"/>
          </a:xfrm>
          <a:solidFill>
            <a:srgbClr val="4F81BD"/>
          </a:solidFill>
          <a:ln w="25557">
            <a:solidFill>
              <a:srgbClr val="385D8A"/>
            </a:solidFill>
            <a:prstDash val="solid"/>
          </a:ln>
        </p:spPr>
      </p:sp>
      <p:sp>
        <p:nvSpPr>
          <p:cNvPr id="3" name="Segnaposto note 2">
            <a:extLst>
              <a:ext uri="{FF2B5EF4-FFF2-40B4-BE49-F238E27FC236}">
                <a16:creationId xmlns:a16="http://schemas.microsoft.com/office/drawing/2014/main" id="{D9C813CB-A21D-1B34-9D9E-BA16FE93C210}"/>
              </a:ext>
            </a:extLst>
          </p:cNvPr>
          <p:cNvSpPr txBox="1">
            <a:spLocks noGrp="1"/>
          </p:cNvSpPr>
          <p:nvPr>
            <p:ph type="body" sz="quarter" idx="1"/>
          </p:nvPr>
        </p:nvSpPr>
        <p:spPr/>
        <p:txBody>
          <a:bodyPr/>
          <a:lstStyle/>
          <a:p>
            <a:endParaRPr 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242B900A-F72E-79AA-EAA4-9D47B53452CD}"/>
              </a:ext>
            </a:extLst>
          </p:cNvPr>
          <p:cNvSpPr>
            <a:spLocks noGrp="1" noRot="1" noChangeAspect="1"/>
          </p:cNvSpPr>
          <p:nvPr>
            <p:ph type="sldImg"/>
          </p:nvPr>
        </p:nvSpPr>
        <p:spPr>
          <a:xfrm>
            <a:off x="217490" y="812801"/>
            <a:ext cx="7123111" cy="4008436"/>
          </a:xfrm>
          <a:solidFill>
            <a:srgbClr val="4F81BD"/>
          </a:solidFill>
          <a:ln w="25557">
            <a:solidFill>
              <a:srgbClr val="385D8A"/>
            </a:solidFill>
            <a:prstDash val="solid"/>
          </a:ln>
        </p:spPr>
      </p:sp>
      <p:sp>
        <p:nvSpPr>
          <p:cNvPr id="3" name="Segnaposto note 2">
            <a:extLst>
              <a:ext uri="{FF2B5EF4-FFF2-40B4-BE49-F238E27FC236}">
                <a16:creationId xmlns:a16="http://schemas.microsoft.com/office/drawing/2014/main" id="{287F03F9-5E92-1C6A-7539-847938F6753F}"/>
              </a:ext>
            </a:extLst>
          </p:cNvPr>
          <p:cNvSpPr txBox="1">
            <a:spLocks noGrp="1"/>
          </p:cNvSpPr>
          <p:nvPr>
            <p:ph type="body" sz="quarter" idx="1"/>
          </p:nvPr>
        </p:nvSpPr>
        <p:spPr/>
        <p:txBody>
          <a:bodyPr/>
          <a:lstStyle/>
          <a:p>
            <a:endParaRPr lang="it-I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CC69F5DA-701A-D541-6BC0-77F58DE4D095}"/>
              </a:ext>
            </a:extLst>
          </p:cNvPr>
          <p:cNvSpPr>
            <a:spLocks noGrp="1" noRot="1" noChangeAspect="1"/>
          </p:cNvSpPr>
          <p:nvPr>
            <p:ph type="sldImg"/>
          </p:nvPr>
        </p:nvSpPr>
        <p:spPr>
          <a:xfrm>
            <a:off x="217488" y="812800"/>
            <a:ext cx="7123112" cy="4008438"/>
          </a:xfrm>
          <a:solidFill>
            <a:srgbClr val="4F81BD"/>
          </a:solidFill>
          <a:ln w="25557">
            <a:solidFill>
              <a:srgbClr val="385D8A"/>
            </a:solidFill>
            <a:prstDash val="solid"/>
          </a:ln>
        </p:spPr>
      </p:sp>
      <p:sp>
        <p:nvSpPr>
          <p:cNvPr id="3" name="Segnaposto note 2">
            <a:extLst>
              <a:ext uri="{FF2B5EF4-FFF2-40B4-BE49-F238E27FC236}">
                <a16:creationId xmlns:a16="http://schemas.microsoft.com/office/drawing/2014/main" id="{895C58FA-2761-8670-FD9D-E0EEBAEABBA4}"/>
              </a:ext>
            </a:extLst>
          </p:cNvPr>
          <p:cNvSpPr txBox="1">
            <a:spLocks noGrp="1"/>
          </p:cNvSpPr>
          <p:nvPr>
            <p:ph type="body" sz="quarter" idx="1"/>
          </p:nvPr>
        </p:nvSpPr>
        <p:spPr/>
        <p:txBody>
          <a:bodyPr/>
          <a:lstStyle/>
          <a:p>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0347FD0-6DCC-300F-D39D-71A5A932D7D4}"/>
              </a:ext>
            </a:extLst>
          </p:cNvPr>
          <p:cNvSpPr txBox="1">
            <a:spLocks noGrp="1"/>
          </p:cNvSpPr>
          <p:nvPr>
            <p:ph type="ctrTitle"/>
          </p:nvPr>
        </p:nvSpPr>
        <p:spPr>
          <a:xfrm>
            <a:off x="914400" y="2130478"/>
            <a:ext cx="10363315" cy="1469879"/>
          </a:xfrm>
        </p:spPr>
        <p:txBody>
          <a:bodyPr/>
          <a:lstStyle>
            <a:lvl1pPr>
              <a:defRPr/>
            </a:lvl1pPr>
          </a:lstStyle>
          <a:p>
            <a:pPr lvl="0"/>
            <a:r>
              <a:rPr lang="it-IT"/>
              <a:t>Fare clic per modificare lo stile del titolo</a:t>
            </a:r>
          </a:p>
        </p:txBody>
      </p:sp>
      <p:sp>
        <p:nvSpPr>
          <p:cNvPr id="3" name="Sottotitolo 2">
            <a:extLst>
              <a:ext uri="{FF2B5EF4-FFF2-40B4-BE49-F238E27FC236}">
                <a16:creationId xmlns:a16="http://schemas.microsoft.com/office/drawing/2014/main" id="{AD215B84-9080-5391-24E8-0B039AA0AEDF}"/>
              </a:ext>
            </a:extLst>
          </p:cNvPr>
          <p:cNvSpPr txBox="1">
            <a:spLocks noGrp="1"/>
          </p:cNvSpPr>
          <p:nvPr>
            <p:ph type="subTitle" idx="1"/>
          </p:nvPr>
        </p:nvSpPr>
        <p:spPr>
          <a:xfrm>
            <a:off x="1828800" y="3886200"/>
            <a:ext cx="8534515" cy="1752475"/>
          </a:xfrm>
        </p:spPr>
        <p:txBody>
          <a:bodyPr anchorCtr="1"/>
          <a:lstStyle>
            <a:lvl1pPr marL="0" indent="0" algn="ctr">
              <a:buNone/>
              <a:defRPr>
                <a:solidFill>
                  <a:srgbClr val="898989"/>
                </a:solidFill>
                <a:latin typeface="Calibri" pitchFamily="18"/>
              </a:defRPr>
            </a:lvl1pPr>
          </a:lstStyle>
          <a:p>
            <a:pPr lvl="0"/>
            <a:r>
              <a:rPr lang="it-IT"/>
              <a:t>Fare clic per modificare lo stile del sottotitolo dello schema</a:t>
            </a:r>
          </a:p>
        </p:txBody>
      </p:sp>
      <p:sp>
        <p:nvSpPr>
          <p:cNvPr id="4" name="Segnaposto data 3">
            <a:extLst>
              <a:ext uri="{FF2B5EF4-FFF2-40B4-BE49-F238E27FC236}">
                <a16:creationId xmlns:a16="http://schemas.microsoft.com/office/drawing/2014/main" id="{EE471C31-06EF-9A4B-B874-CC88017406B4}"/>
              </a:ext>
            </a:extLst>
          </p:cNvPr>
          <p:cNvSpPr txBox="1">
            <a:spLocks noGrp="1"/>
          </p:cNvSpPr>
          <p:nvPr>
            <p:ph type="dt" sz="half" idx="7"/>
          </p:nvPr>
        </p:nvSpPr>
        <p:spPr/>
        <p:txBody>
          <a:bodyPr/>
          <a:lstStyle>
            <a:lvl1pPr>
              <a:defRPr/>
            </a:lvl1pPr>
          </a:lstStyle>
          <a:p>
            <a:pPr lvl="0"/>
            <a:fld id="{E971FA01-3E2E-D840-AF6F-1F5793C44BF4}" type="datetime1">
              <a:rPr lang="it-IT"/>
              <a:pPr lvl="0"/>
              <a:t>08/08/2022</a:t>
            </a:fld>
            <a:endParaRPr lang="it-IT"/>
          </a:p>
        </p:txBody>
      </p:sp>
      <p:sp>
        <p:nvSpPr>
          <p:cNvPr id="5" name="Segnaposto piè di pagina 4">
            <a:extLst>
              <a:ext uri="{FF2B5EF4-FFF2-40B4-BE49-F238E27FC236}">
                <a16:creationId xmlns:a16="http://schemas.microsoft.com/office/drawing/2014/main" id="{630C9679-53FF-4132-AD84-F862697F2DFE}"/>
              </a:ext>
            </a:extLst>
          </p:cNvPr>
          <p:cNvSpPr txBox="1">
            <a:spLocks noGrp="1"/>
          </p:cNvSpPr>
          <p:nvPr>
            <p:ph type="ftr" sz="quarter" idx="9"/>
          </p:nvPr>
        </p:nvSpPr>
        <p:spPr/>
        <p:txBody>
          <a:bodyPr/>
          <a:lstStyle>
            <a:lvl1pPr>
              <a:defRPr/>
            </a:lvl1pPr>
          </a:lstStyle>
          <a:p>
            <a:pPr lvl="0"/>
            <a:endParaRPr lang="it-IT"/>
          </a:p>
        </p:txBody>
      </p:sp>
      <p:sp>
        <p:nvSpPr>
          <p:cNvPr id="6" name="Segnaposto numero diapositiva 5">
            <a:extLst>
              <a:ext uri="{FF2B5EF4-FFF2-40B4-BE49-F238E27FC236}">
                <a16:creationId xmlns:a16="http://schemas.microsoft.com/office/drawing/2014/main" id="{686EF93F-2F8A-7C7D-1058-25712FBDE09B}"/>
              </a:ext>
            </a:extLst>
          </p:cNvPr>
          <p:cNvSpPr txBox="1">
            <a:spLocks noGrp="1"/>
          </p:cNvSpPr>
          <p:nvPr>
            <p:ph type="sldNum" sz="quarter" idx="8"/>
          </p:nvPr>
        </p:nvSpPr>
        <p:spPr/>
        <p:txBody>
          <a:bodyPr/>
          <a:lstStyle>
            <a:lvl1pPr>
              <a:defRPr/>
            </a:lvl1pPr>
          </a:lstStyle>
          <a:p>
            <a:pPr lvl="0"/>
            <a:fld id="{7B77F590-205F-8749-8839-3414018022CA}" type="slidenum">
              <a:t>‹N›</a:t>
            </a:fld>
            <a:endParaRPr lang="it-IT"/>
          </a:p>
        </p:txBody>
      </p:sp>
    </p:spTree>
    <p:extLst>
      <p:ext uri="{BB962C8B-B14F-4D97-AF65-F5344CB8AC3E}">
        <p14:creationId xmlns:p14="http://schemas.microsoft.com/office/powerpoint/2010/main" val="9176738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3C5C47C-5D99-6E5A-07A7-33D16E88A3F4}"/>
              </a:ext>
            </a:extLst>
          </p:cNvPr>
          <p:cNvSpPr txBox="1">
            <a:spLocks noGrp="1"/>
          </p:cNvSpPr>
          <p:nvPr>
            <p:ph type="title"/>
          </p:nvPr>
        </p:nvSpPr>
        <p:spPr/>
        <p:txBody>
          <a:bodyPr/>
          <a:lstStyle>
            <a:lvl1pPr>
              <a:defRPr/>
            </a:lvl1pPr>
          </a:lstStyle>
          <a:p>
            <a:pPr lvl="0"/>
            <a:r>
              <a:rPr lang="it-IT"/>
              <a:t>Fare clic per modificare lo stile del titolo</a:t>
            </a:r>
          </a:p>
        </p:txBody>
      </p:sp>
      <p:sp>
        <p:nvSpPr>
          <p:cNvPr id="3" name="Segnaposto testo verticale 2">
            <a:extLst>
              <a:ext uri="{FF2B5EF4-FFF2-40B4-BE49-F238E27FC236}">
                <a16:creationId xmlns:a16="http://schemas.microsoft.com/office/drawing/2014/main" id="{B0553F59-DBC2-C924-C49F-9125D8012FB1}"/>
              </a:ext>
            </a:extLst>
          </p:cNvPr>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35D5DD15-254D-AB12-765F-8F2A6289999F}"/>
              </a:ext>
            </a:extLst>
          </p:cNvPr>
          <p:cNvSpPr txBox="1">
            <a:spLocks noGrp="1"/>
          </p:cNvSpPr>
          <p:nvPr>
            <p:ph type="dt" sz="half" idx="7"/>
          </p:nvPr>
        </p:nvSpPr>
        <p:spPr/>
        <p:txBody>
          <a:bodyPr/>
          <a:lstStyle>
            <a:lvl1pPr>
              <a:defRPr/>
            </a:lvl1pPr>
          </a:lstStyle>
          <a:p>
            <a:pPr lvl="0"/>
            <a:fld id="{1644EABF-C2C5-5044-8E8E-047DAF2EFFD3}" type="datetime1">
              <a:rPr lang="it-IT"/>
              <a:pPr lvl="0"/>
              <a:t>08/08/2022</a:t>
            </a:fld>
            <a:endParaRPr lang="it-IT"/>
          </a:p>
        </p:txBody>
      </p:sp>
      <p:sp>
        <p:nvSpPr>
          <p:cNvPr id="5" name="Segnaposto piè di pagina 4">
            <a:extLst>
              <a:ext uri="{FF2B5EF4-FFF2-40B4-BE49-F238E27FC236}">
                <a16:creationId xmlns:a16="http://schemas.microsoft.com/office/drawing/2014/main" id="{9DAEF82D-C4D9-4A07-DAC2-AC1C21A1864C}"/>
              </a:ext>
            </a:extLst>
          </p:cNvPr>
          <p:cNvSpPr txBox="1">
            <a:spLocks noGrp="1"/>
          </p:cNvSpPr>
          <p:nvPr>
            <p:ph type="ftr" sz="quarter" idx="9"/>
          </p:nvPr>
        </p:nvSpPr>
        <p:spPr/>
        <p:txBody>
          <a:bodyPr/>
          <a:lstStyle>
            <a:lvl1pPr>
              <a:defRPr/>
            </a:lvl1pPr>
          </a:lstStyle>
          <a:p>
            <a:pPr lvl="0"/>
            <a:endParaRPr lang="it-IT"/>
          </a:p>
        </p:txBody>
      </p:sp>
      <p:sp>
        <p:nvSpPr>
          <p:cNvPr id="6" name="Segnaposto numero diapositiva 5">
            <a:extLst>
              <a:ext uri="{FF2B5EF4-FFF2-40B4-BE49-F238E27FC236}">
                <a16:creationId xmlns:a16="http://schemas.microsoft.com/office/drawing/2014/main" id="{976C19EC-138C-80AB-12FC-4BD5CF2EED2E}"/>
              </a:ext>
            </a:extLst>
          </p:cNvPr>
          <p:cNvSpPr txBox="1">
            <a:spLocks noGrp="1"/>
          </p:cNvSpPr>
          <p:nvPr>
            <p:ph type="sldNum" sz="quarter" idx="8"/>
          </p:nvPr>
        </p:nvSpPr>
        <p:spPr/>
        <p:txBody>
          <a:bodyPr/>
          <a:lstStyle>
            <a:lvl1pPr>
              <a:defRPr/>
            </a:lvl1pPr>
          </a:lstStyle>
          <a:p>
            <a:pPr lvl="0"/>
            <a:fld id="{877B44E0-BE1D-394D-9CE5-53F61A31F4F2}" type="slidenum">
              <a:t>‹N›</a:t>
            </a:fld>
            <a:endParaRPr lang="it-IT"/>
          </a:p>
        </p:txBody>
      </p:sp>
    </p:spTree>
    <p:extLst>
      <p:ext uri="{BB962C8B-B14F-4D97-AF65-F5344CB8AC3E}">
        <p14:creationId xmlns:p14="http://schemas.microsoft.com/office/powerpoint/2010/main" val="37782021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5f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F9C5F43B-DF74-89D5-C095-12A48A74705B}"/>
              </a:ext>
            </a:extLst>
          </p:cNvPr>
          <p:cNvSpPr txBox="1">
            <a:spLocks noGrp="1"/>
          </p:cNvSpPr>
          <p:nvPr>
            <p:ph type="title" orient="vert"/>
          </p:nvPr>
        </p:nvSpPr>
        <p:spPr>
          <a:xfrm>
            <a:off x="8839084" y="1122480"/>
            <a:ext cx="2743200" cy="5008680"/>
          </a:xfrm>
        </p:spPr>
        <p:txBody>
          <a:bodyPr vert="eaVert" anchor="t"/>
          <a:lstStyle>
            <a:lvl1pPr>
              <a:defRPr/>
            </a:lvl1pPr>
          </a:lstStyle>
          <a:p>
            <a:pPr lvl="0"/>
            <a:r>
              <a:rPr lang="it-IT"/>
              <a:t>Fare clic per modificare lo stile del titolo</a:t>
            </a:r>
          </a:p>
        </p:txBody>
      </p:sp>
      <p:sp>
        <p:nvSpPr>
          <p:cNvPr id="3" name="Segnaposto testo verticale 2">
            <a:extLst>
              <a:ext uri="{FF2B5EF4-FFF2-40B4-BE49-F238E27FC236}">
                <a16:creationId xmlns:a16="http://schemas.microsoft.com/office/drawing/2014/main" id="{B2779DB3-566F-5800-A7B4-EC79C581BBB7}"/>
              </a:ext>
            </a:extLst>
          </p:cNvPr>
          <p:cNvSpPr txBox="1">
            <a:spLocks noGrp="1"/>
          </p:cNvSpPr>
          <p:nvPr>
            <p:ph type="body" orient="vert" idx="1"/>
          </p:nvPr>
        </p:nvSpPr>
        <p:spPr>
          <a:xfrm>
            <a:off x="609484" y="1122480"/>
            <a:ext cx="8077315" cy="5008680"/>
          </a:xfrm>
        </p:spPr>
        <p:txBody>
          <a:bodyPr vert="eaVert"/>
          <a:lstStyle>
            <a:lvl1pPr>
              <a:defRPr/>
            </a:lvl1pPr>
            <a:lvl2pPr>
              <a:defRPr/>
            </a:lvl2pPr>
            <a:lvl3pPr>
              <a:defRPr/>
            </a:lvl3pPr>
            <a:lvl4pPr>
              <a:defRPr/>
            </a:lvl4pPr>
            <a:lvl5pPr>
              <a:defRPr/>
            </a:lvl5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833E33CD-FF63-D510-1311-C31780995984}"/>
              </a:ext>
            </a:extLst>
          </p:cNvPr>
          <p:cNvSpPr txBox="1">
            <a:spLocks noGrp="1"/>
          </p:cNvSpPr>
          <p:nvPr>
            <p:ph type="dt" sz="half" idx="7"/>
          </p:nvPr>
        </p:nvSpPr>
        <p:spPr/>
        <p:txBody>
          <a:bodyPr/>
          <a:lstStyle>
            <a:lvl1pPr>
              <a:defRPr/>
            </a:lvl1pPr>
          </a:lstStyle>
          <a:p>
            <a:pPr lvl="0"/>
            <a:fld id="{E7CD4684-C32F-A647-932A-E134B1558941}" type="datetime1">
              <a:rPr lang="it-IT"/>
              <a:pPr lvl="0"/>
              <a:t>08/08/2022</a:t>
            </a:fld>
            <a:endParaRPr lang="it-IT"/>
          </a:p>
        </p:txBody>
      </p:sp>
      <p:sp>
        <p:nvSpPr>
          <p:cNvPr id="5" name="Segnaposto piè di pagina 4">
            <a:extLst>
              <a:ext uri="{FF2B5EF4-FFF2-40B4-BE49-F238E27FC236}">
                <a16:creationId xmlns:a16="http://schemas.microsoft.com/office/drawing/2014/main" id="{9194F6D3-F55E-A388-3E20-FC09F336056C}"/>
              </a:ext>
            </a:extLst>
          </p:cNvPr>
          <p:cNvSpPr txBox="1">
            <a:spLocks noGrp="1"/>
          </p:cNvSpPr>
          <p:nvPr>
            <p:ph type="ftr" sz="quarter" idx="9"/>
          </p:nvPr>
        </p:nvSpPr>
        <p:spPr/>
        <p:txBody>
          <a:bodyPr/>
          <a:lstStyle>
            <a:lvl1pPr>
              <a:defRPr/>
            </a:lvl1pPr>
          </a:lstStyle>
          <a:p>
            <a:pPr lvl="0"/>
            <a:endParaRPr lang="it-IT"/>
          </a:p>
        </p:txBody>
      </p:sp>
      <p:sp>
        <p:nvSpPr>
          <p:cNvPr id="6" name="Segnaposto numero diapositiva 5">
            <a:extLst>
              <a:ext uri="{FF2B5EF4-FFF2-40B4-BE49-F238E27FC236}">
                <a16:creationId xmlns:a16="http://schemas.microsoft.com/office/drawing/2014/main" id="{96330851-6D47-6B4B-6EFF-CD644F1CD590}"/>
              </a:ext>
            </a:extLst>
          </p:cNvPr>
          <p:cNvSpPr txBox="1">
            <a:spLocks noGrp="1"/>
          </p:cNvSpPr>
          <p:nvPr>
            <p:ph type="sldNum" sz="quarter" idx="8"/>
          </p:nvPr>
        </p:nvSpPr>
        <p:spPr/>
        <p:txBody>
          <a:bodyPr/>
          <a:lstStyle>
            <a:lvl1pPr>
              <a:defRPr/>
            </a:lvl1pPr>
          </a:lstStyle>
          <a:p>
            <a:pPr lvl="0"/>
            <a:fld id="{FC954BDF-407E-4F4E-8EEB-6BE93BA5AFE9}" type="slidenum">
              <a:t>‹N›</a:t>
            </a:fld>
            <a:endParaRPr lang="it-IT"/>
          </a:p>
        </p:txBody>
      </p:sp>
    </p:spTree>
    <p:extLst>
      <p:ext uri="{BB962C8B-B14F-4D97-AF65-F5344CB8AC3E}">
        <p14:creationId xmlns:p14="http://schemas.microsoft.com/office/powerpoint/2010/main" val="1662078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EBE44E3-808D-8ABD-19F1-B55A005CFC33}"/>
              </a:ext>
            </a:extLst>
          </p:cNvPr>
          <p:cNvSpPr txBox="1">
            <a:spLocks noGrp="1"/>
          </p:cNvSpPr>
          <p:nvPr>
            <p:ph type="title"/>
          </p:nvPr>
        </p:nvSpPr>
        <p:spPr/>
        <p:txBody>
          <a:bodyPr/>
          <a:lstStyle>
            <a:lvl1pPr>
              <a:defRPr/>
            </a:lvl1pPr>
          </a:lstStyle>
          <a:p>
            <a:pPr lvl="0"/>
            <a:r>
              <a:rPr lang="it-IT"/>
              <a:t>Fare clic per modificare lo stile del titolo</a:t>
            </a:r>
          </a:p>
        </p:txBody>
      </p:sp>
      <p:sp>
        <p:nvSpPr>
          <p:cNvPr id="3" name="Segnaposto contenuto 2">
            <a:extLst>
              <a:ext uri="{FF2B5EF4-FFF2-40B4-BE49-F238E27FC236}">
                <a16:creationId xmlns:a16="http://schemas.microsoft.com/office/drawing/2014/main" id="{7DA8737C-255E-200B-5496-B977C192D979}"/>
              </a:ext>
            </a:extLst>
          </p:cNvPr>
          <p:cNvSpPr txBox="1">
            <a:spLocks noGrp="1"/>
          </p:cNvSpPr>
          <p:nvPr>
            <p:ph type="title" idx="4294967295"/>
          </p:nvPr>
        </p:nvSpPr>
        <p:spPr>
          <a:xfrm>
            <a:off x="609484" y="1604515"/>
            <a:ext cx="10972443" cy="4525923"/>
          </a:xfrm>
        </p:spPr>
        <p:txBody>
          <a:bodyPr lIns="0" tIns="0" rIns="0" bIns="0" anchor="t"/>
          <a:lstStyle>
            <a:lvl1pPr marL="431999" indent="-323999">
              <a:spcAft>
                <a:spcPts val="1415"/>
              </a:spcAft>
              <a:defRPr sz="2800">
                <a:latin typeface="Calibri" pitchFamily="18"/>
              </a:defRPr>
            </a:lvl1pPr>
          </a:lstStyle>
          <a:p>
            <a:pPr lvl="0"/>
            <a:r>
              <a:rPr lang="it-IT"/>
              <a:t>Fare clic per modificare stili del testo dello schema</a:t>
            </a:r>
            <a:br>
              <a:rPr lang="it-IT"/>
            </a:br>
            <a:r>
              <a:rPr lang="it-IT"/>
              <a:t>Secondo livello</a:t>
            </a:r>
            <a:br>
              <a:rPr lang="it-IT"/>
            </a:br>
            <a:r>
              <a:rPr lang="it-IT"/>
              <a:t>Terzo livello</a:t>
            </a:r>
            <a:br>
              <a:rPr lang="it-IT"/>
            </a:br>
            <a:r>
              <a:rPr lang="it-IT"/>
              <a:t>Quarto livello</a:t>
            </a:r>
            <a:br>
              <a:rPr lang="it-IT"/>
            </a:br>
            <a:r>
              <a:rPr lang="it-IT"/>
              <a:t>Quinto livello</a:t>
            </a:r>
          </a:p>
        </p:txBody>
      </p:sp>
      <p:sp>
        <p:nvSpPr>
          <p:cNvPr id="4" name="Segnaposto data 3">
            <a:extLst>
              <a:ext uri="{FF2B5EF4-FFF2-40B4-BE49-F238E27FC236}">
                <a16:creationId xmlns:a16="http://schemas.microsoft.com/office/drawing/2014/main" id="{DBA6C786-EC60-654F-37C7-01492CCA1BF7}"/>
              </a:ext>
            </a:extLst>
          </p:cNvPr>
          <p:cNvSpPr txBox="1">
            <a:spLocks noGrp="1"/>
          </p:cNvSpPr>
          <p:nvPr>
            <p:ph type="dt" sz="half" idx="7"/>
          </p:nvPr>
        </p:nvSpPr>
        <p:spPr/>
        <p:txBody>
          <a:bodyPr/>
          <a:lstStyle>
            <a:lvl1pPr>
              <a:defRPr/>
            </a:lvl1pPr>
          </a:lstStyle>
          <a:p>
            <a:pPr lvl="0"/>
            <a:fld id="{D82D20EC-A35D-6148-8EA4-47FBF3423136}" type="datetime1">
              <a:rPr lang="it-IT"/>
              <a:pPr lvl="0"/>
              <a:t>08/08/2022</a:t>
            </a:fld>
            <a:endParaRPr lang="it-IT"/>
          </a:p>
        </p:txBody>
      </p:sp>
      <p:sp>
        <p:nvSpPr>
          <p:cNvPr id="5" name="Segnaposto piè di pagina 4">
            <a:extLst>
              <a:ext uri="{FF2B5EF4-FFF2-40B4-BE49-F238E27FC236}">
                <a16:creationId xmlns:a16="http://schemas.microsoft.com/office/drawing/2014/main" id="{EE436F98-8878-DCEF-54F9-9D53F2B2FCE2}"/>
              </a:ext>
            </a:extLst>
          </p:cNvPr>
          <p:cNvSpPr txBox="1">
            <a:spLocks noGrp="1"/>
          </p:cNvSpPr>
          <p:nvPr>
            <p:ph type="ftr" sz="quarter" idx="9"/>
          </p:nvPr>
        </p:nvSpPr>
        <p:spPr/>
        <p:txBody>
          <a:bodyPr/>
          <a:lstStyle>
            <a:lvl1pPr>
              <a:defRPr/>
            </a:lvl1pPr>
          </a:lstStyle>
          <a:p>
            <a:pPr lvl="0"/>
            <a:endParaRPr lang="it-IT"/>
          </a:p>
        </p:txBody>
      </p:sp>
      <p:sp>
        <p:nvSpPr>
          <p:cNvPr id="6" name="Segnaposto numero diapositiva 5">
            <a:extLst>
              <a:ext uri="{FF2B5EF4-FFF2-40B4-BE49-F238E27FC236}">
                <a16:creationId xmlns:a16="http://schemas.microsoft.com/office/drawing/2014/main" id="{39580F5B-F55D-D371-E7D2-395B9E877604}"/>
              </a:ext>
            </a:extLst>
          </p:cNvPr>
          <p:cNvSpPr txBox="1">
            <a:spLocks noGrp="1"/>
          </p:cNvSpPr>
          <p:nvPr>
            <p:ph type="sldNum" sz="quarter" idx="8"/>
          </p:nvPr>
        </p:nvSpPr>
        <p:spPr/>
        <p:txBody>
          <a:bodyPr/>
          <a:lstStyle>
            <a:lvl1pPr>
              <a:defRPr/>
            </a:lvl1pPr>
          </a:lstStyle>
          <a:p>
            <a:pPr lvl="0"/>
            <a:fld id="{5859E612-CCBA-3044-8940-EA6C6F2E3FB6}" type="slidenum">
              <a:t>‹N›</a:t>
            </a:fld>
            <a:endParaRPr lang="it-IT"/>
          </a:p>
        </p:txBody>
      </p:sp>
    </p:spTree>
    <p:extLst>
      <p:ext uri="{BB962C8B-B14F-4D97-AF65-F5344CB8AC3E}">
        <p14:creationId xmlns:p14="http://schemas.microsoft.com/office/powerpoint/2010/main" val="20147951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A63F6D1-6F0B-880E-34E0-3639CF7B5695}"/>
              </a:ext>
            </a:extLst>
          </p:cNvPr>
          <p:cNvSpPr txBox="1">
            <a:spLocks noGrp="1"/>
          </p:cNvSpPr>
          <p:nvPr>
            <p:ph type="title"/>
          </p:nvPr>
        </p:nvSpPr>
        <p:spPr>
          <a:xfrm>
            <a:off x="963722" y="4406758"/>
            <a:ext cx="10363315" cy="1362236"/>
          </a:xfrm>
        </p:spPr>
        <p:txBody>
          <a:bodyPr anchor="t"/>
          <a:lstStyle>
            <a:lvl1pPr>
              <a:defRPr sz="4000" b="1"/>
            </a:lvl1pPr>
          </a:lstStyle>
          <a:p>
            <a:pPr lvl="0"/>
            <a:r>
              <a:rPr lang="it-IT"/>
              <a:t>Fare clic per modificare lo stile del titolo</a:t>
            </a:r>
          </a:p>
        </p:txBody>
      </p:sp>
      <p:sp>
        <p:nvSpPr>
          <p:cNvPr id="3" name="Segnaposto testo 2">
            <a:extLst>
              <a:ext uri="{FF2B5EF4-FFF2-40B4-BE49-F238E27FC236}">
                <a16:creationId xmlns:a16="http://schemas.microsoft.com/office/drawing/2014/main" id="{83375018-3247-78F2-FFC5-909E9FC9413F}"/>
              </a:ext>
            </a:extLst>
          </p:cNvPr>
          <p:cNvSpPr txBox="1">
            <a:spLocks noGrp="1"/>
          </p:cNvSpPr>
          <p:nvPr>
            <p:ph type="body" idx="1"/>
          </p:nvPr>
        </p:nvSpPr>
        <p:spPr>
          <a:xfrm>
            <a:off x="963722" y="2906639"/>
            <a:ext cx="10363315" cy="1500118"/>
          </a:xfrm>
        </p:spPr>
        <p:txBody>
          <a:bodyPr anchor="b"/>
          <a:lstStyle>
            <a:lvl1pPr marL="0" indent="0">
              <a:buNone/>
              <a:defRPr sz="2000">
                <a:solidFill>
                  <a:srgbClr val="898989"/>
                </a:solidFill>
              </a:defRPr>
            </a:lvl1pPr>
          </a:lstStyle>
          <a:p>
            <a:pPr lvl="0"/>
            <a:r>
              <a:rPr lang="it-IT"/>
              <a:t>Fare clic per modificare stili del testo dello schema</a:t>
            </a:r>
          </a:p>
        </p:txBody>
      </p:sp>
      <p:sp>
        <p:nvSpPr>
          <p:cNvPr id="4" name="Segnaposto data 3">
            <a:extLst>
              <a:ext uri="{FF2B5EF4-FFF2-40B4-BE49-F238E27FC236}">
                <a16:creationId xmlns:a16="http://schemas.microsoft.com/office/drawing/2014/main" id="{AF757993-915A-AD0A-AD2F-B92D86BEBEFC}"/>
              </a:ext>
            </a:extLst>
          </p:cNvPr>
          <p:cNvSpPr txBox="1">
            <a:spLocks noGrp="1"/>
          </p:cNvSpPr>
          <p:nvPr>
            <p:ph type="dt" sz="half" idx="7"/>
          </p:nvPr>
        </p:nvSpPr>
        <p:spPr/>
        <p:txBody>
          <a:bodyPr/>
          <a:lstStyle>
            <a:lvl1pPr>
              <a:defRPr/>
            </a:lvl1pPr>
          </a:lstStyle>
          <a:p>
            <a:pPr lvl="0"/>
            <a:fld id="{DF4315F3-7489-AA40-A54A-6216FD3FD1F5}" type="datetime1">
              <a:rPr lang="it-IT"/>
              <a:pPr lvl="0"/>
              <a:t>08/08/2022</a:t>
            </a:fld>
            <a:endParaRPr lang="it-IT"/>
          </a:p>
        </p:txBody>
      </p:sp>
      <p:sp>
        <p:nvSpPr>
          <p:cNvPr id="5" name="Segnaposto piè di pagina 4">
            <a:extLst>
              <a:ext uri="{FF2B5EF4-FFF2-40B4-BE49-F238E27FC236}">
                <a16:creationId xmlns:a16="http://schemas.microsoft.com/office/drawing/2014/main" id="{1DBEB368-F517-CF5A-7631-095E2476E54F}"/>
              </a:ext>
            </a:extLst>
          </p:cNvPr>
          <p:cNvSpPr txBox="1">
            <a:spLocks noGrp="1"/>
          </p:cNvSpPr>
          <p:nvPr>
            <p:ph type="ftr" sz="quarter" idx="9"/>
          </p:nvPr>
        </p:nvSpPr>
        <p:spPr/>
        <p:txBody>
          <a:bodyPr/>
          <a:lstStyle>
            <a:lvl1pPr>
              <a:defRPr/>
            </a:lvl1pPr>
          </a:lstStyle>
          <a:p>
            <a:pPr lvl="0"/>
            <a:endParaRPr lang="it-IT"/>
          </a:p>
        </p:txBody>
      </p:sp>
      <p:sp>
        <p:nvSpPr>
          <p:cNvPr id="6" name="Segnaposto numero diapositiva 5">
            <a:extLst>
              <a:ext uri="{FF2B5EF4-FFF2-40B4-BE49-F238E27FC236}">
                <a16:creationId xmlns:a16="http://schemas.microsoft.com/office/drawing/2014/main" id="{27F19F2C-4DFD-38CE-DD94-9B95803D6F31}"/>
              </a:ext>
            </a:extLst>
          </p:cNvPr>
          <p:cNvSpPr txBox="1">
            <a:spLocks noGrp="1"/>
          </p:cNvSpPr>
          <p:nvPr>
            <p:ph type="sldNum" sz="quarter" idx="8"/>
          </p:nvPr>
        </p:nvSpPr>
        <p:spPr/>
        <p:txBody>
          <a:bodyPr/>
          <a:lstStyle>
            <a:lvl1pPr>
              <a:defRPr/>
            </a:lvl1pPr>
          </a:lstStyle>
          <a:p>
            <a:pPr lvl="0"/>
            <a:fld id="{10227C3C-9818-6C44-B128-42A2154545B3}" type="slidenum">
              <a:t>‹N›</a:t>
            </a:fld>
            <a:endParaRPr lang="it-IT"/>
          </a:p>
        </p:txBody>
      </p:sp>
    </p:spTree>
    <p:extLst>
      <p:ext uri="{BB962C8B-B14F-4D97-AF65-F5344CB8AC3E}">
        <p14:creationId xmlns:p14="http://schemas.microsoft.com/office/powerpoint/2010/main" val="24157705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5FFFB84-ECDE-B2C3-EC7A-02D06D4D7889}"/>
              </a:ext>
            </a:extLst>
          </p:cNvPr>
          <p:cNvSpPr txBox="1">
            <a:spLocks noGrp="1"/>
          </p:cNvSpPr>
          <p:nvPr>
            <p:ph type="title"/>
          </p:nvPr>
        </p:nvSpPr>
        <p:spPr/>
        <p:txBody>
          <a:bodyPr/>
          <a:lstStyle>
            <a:lvl1pPr>
              <a:defRPr/>
            </a:lvl1pPr>
          </a:lstStyle>
          <a:p>
            <a:pPr lvl="0"/>
            <a:r>
              <a:rPr lang="it-IT"/>
              <a:t>Fare clic per modificare lo stile del titolo</a:t>
            </a:r>
          </a:p>
        </p:txBody>
      </p:sp>
      <p:sp>
        <p:nvSpPr>
          <p:cNvPr id="3" name="Segnaposto contenuto 2">
            <a:extLst>
              <a:ext uri="{FF2B5EF4-FFF2-40B4-BE49-F238E27FC236}">
                <a16:creationId xmlns:a16="http://schemas.microsoft.com/office/drawing/2014/main" id="{564D1238-8CED-4310-8D58-4D6AF48FA528}"/>
              </a:ext>
            </a:extLst>
          </p:cNvPr>
          <p:cNvSpPr txBox="1">
            <a:spLocks noGrp="1"/>
          </p:cNvSpPr>
          <p:nvPr>
            <p:ph type="title" idx="4294967295"/>
          </p:nvPr>
        </p:nvSpPr>
        <p:spPr>
          <a:xfrm>
            <a:off x="609484" y="1604881"/>
            <a:ext cx="5410075" cy="4525923"/>
          </a:xfrm>
        </p:spPr>
        <p:txBody>
          <a:bodyPr lIns="0" tIns="0" rIns="0" bIns="0" anchor="t"/>
          <a:lstStyle>
            <a:lvl1pPr marL="431999" indent="-323999">
              <a:spcAft>
                <a:spcPts val="1415"/>
              </a:spcAft>
              <a:defRPr sz="2800">
                <a:latin typeface="Calibri" pitchFamily="18"/>
              </a:defRPr>
            </a:lvl1pPr>
          </a:lstStyle>
          <a:p>
            <a:pPr lvl="0"/>
            <a:r>
              <a:rPr lang="it-IT"/>
              <a:t>Fare clic per modificare stili del testo dello schema</a:t>
            </a:r>
            <a:br>
              <a:rPr lang="it-IT"/>
            </a:br>
            <a:r>
              <a:rPr lang="it-IT"/>
              <a:t>Secondo livello</a:t>
            </a:r>
            <a:br>
              <a:rPr lang="it-IT"/>
            </a:br>
            <a:r>
              <a:rPr lang="it-IT"/>
              <a:t>Terzo livello</a:t>
            </a:r>
            <a:br>
              <a:rPr lang="it-IT"/>
            </a:br>
            <a:r>
              <a:rPr lang="it-IT"/>
              <a:t>Quarto livello</a:t>
            </a:r>
            <a:br>
              <a:rPr lang="it-IT"/>
            </a:br>
            <a:r>
              <a:rPr lang="it-IT"/>
              <a:t>Quinto livello</a:t>
            </a:r>
          </a:p>
        </p:txBody>
      </p:sp>
      <p:sp>
        <p:nvSpPr>
          <p:cNvPr id="4" name="Segnaposto contenuto 3">
            <a:extLst>
              <a:ext uri="{FF2B5EF4-FFF2-40B4-BE49-F238E27FC236}">
                <a16:creationId xmlns:a16="http://schemas.microsoft.com/office/drawing/2014/main" id="{B83B4F56-79C7-265D-3AB8-9C6BD3B7B9C8}"/>
              </a:ext>
            </a:extLst>
          </p:cNvPr>
          <p:cNvSpPr txBox="1">
            <a:spLocks noGrp="1"/>
          </p:cNvSpPr>
          <p:nvPr>
            <p:ph type="title" idx="4294967295"/>
          </p:nvPr>
        </p:nvSpPr>
        <p:spPr>
          <a:xfrm>
            <a:off x="6172200" y="1604881"/>
            <a:ext cx="5410075" cy="4525923"/>
          </a:xfrm>
        </p:spPr>
        <p:txBody>
          <a:bodyPr lIns="0" tIns="0" rIns="0" bIns="0" anchor="t"/>
          <a:lstStyle>
            <a:lvl1pPr marL="431999" indent="-323999">
              <a:spcAft>
                <a:spcPts val="1415"/>
              </a:spcAft>
              <a:defRPr sz="2800">
                <a:latin typeface="Calibri" pitchFamily="18"/>
              </a:defRPr>
            </a:lvl1pPr>
          </a:lstStyle>
          <a:p>
            <a:pPr lvl="0"/>
            <a:r>
              <a:rPr lang="it-IT"/>
              <a:t>Fare clic per modificare stili del testo dello schema</a:t>
            </a:r>
            <a:br>
              <a:rPr lang="it-IT"/>
            </a:br>
            <a:r>
              <a:rPr lang="it-IT"/>
              <a:t>Secondo livello</a:t>
            </a:r>
            <a:br>
              <a:rPr lang="it-IT"/>
            </a:br>
            <a:r>
              <a:rPr lang="it-IT"/>
              <a:t>Terzo livello</a:t>
            </a:r>
            <a:br>
              <a:rPr lang="it-IT"/>
            </a:br>
            <a:r>
              <a:rPr lang="it-IT"/>
              <a:t>Quarto livello</a:t>
            </a:r>
            <a:br>
              <a:rPr lang="it-IT"/>
            </a:br>
            <a:r>
              <a:rPr lang="it-IT"/>
              <a:t>Quinto livello</a:t>
            </a:r>
          </a:p>
        </p:txBody>
      </p:sp>
      <p:sp>
        <p:nvSpPr>
          <p:cNvPr id="5" name="Segnaposto data 4">
            <a:extLst>
              <a:ext uri="{FF2B5EF4-FFF2-40B4-BE49-F238E27FC236}">
                <a16:creationId xmlns:a16="http://schemas.microsoft.com/office/drawing/2014/main" id="{2C439BB3-171D-7377-4741-7C9F65D9F50E}"/>
              </a:ext>
            </a:extLst>
          </p:cNvPr>
          <p:cNvSpPr txBox="1">
            <a:spLocks noGrp="1"/>
          </p:cNvSpPr>
          <p:nvPr>
            <p:ph type="dt" sz="half" idx="7"/>
          </p:nvPr>
        </p:nvSpPr>
        <p:spPr/>
        <p:txBody>
          <a:bodyPr/>
          <a:lstStyle>
            <a:lvl1pPr>
              <a:defRPr/>
            </a:lvl1pPr>
          </a:lstStyle>
          <a:p>
            <a:pPr lvl="0"/>
            <a:fld id="{882316FB-232D-D243-8D2C-74D469E6E9FE}" type="datetime1">
              <a:rPr lang="it-IT"/>
              <a:pPr lvl="0"/>
              <a:t>08/08/2022</a:t>
            </a:fld>
            <a:endParaRPr lang="it-IT"/>
          </a:p>
        </p:txBody>
      </p:sp>
      <p:sp>
        <p:nvSpPr>
          <p:cNvPr id="6" name="Segnaposto piè di pagina 5">
            <a:extLst>
              <a:ext uri="{FF2B5EF4-FFF2-40B4-BE49-F238E27FC236}">
                <a16:creationId xmlns:a16="http://schemas.microsoft.com/office/drawing/2014/main" id="{2C1441EA-D282-CAD7-F585-18AE304EF94F}"/>
              </a:ext>
            </a:extLst>
          </p:cNvPr>
          <p:cNvSpPr txBox="1">
            <a:spLocks noGrp="1"/>
          </p:cNvSpPr>
          <p:nvPr>
            <p:ph type="ftr" sz="quarter" idx="9"/>
          </p:nvPr>
        </p:nvSpPr>
        <p:spPr/>
        <p:txBody>
          <a:bodyPr/>
          <a:lstStyle>
            <a:lvl1pPr>
              <a:defRPr/>
            </a:lvl1pPr>
          </a:lstStyle>
          <a:p>
            <a:pPr lvl="0"/>
            <a:endParaRPr lang="it-IT"/>
          </a:p>
        </p:txBody>
      </p:sp>
      <p:sp>
        <p:nvSpPr>
          <p:cNvPr id="7" name="Segnaposto numero diapositiva 6">
            <a:extLst>
              <a:ext uri="{FF2B5EF4-FFF2-40B4-BE49-F238E27FC236}">
                <a16:creationId xmlns:a16="http://schemas.microsoft.com/office/drawing/2014/main" id="{D4E584FE-EE47-667C-D437-A07FA092261A}"/>
              </a:ext>
            </a:extLst>
          </p:cNvPr>
          <p:cNvSpPr txBox="1">
            <a:spLocks noGrp="1"/>
          </p:cNvSpPr>
          <p:nvPr>
            <p:ph type="sldNum" sz="quarter" idx="8"/>
          </p:nvPr>
        </p:nvSpPr>
        <p:spPr/>
        <p:txBody>
          <a:bodyPr/>
          <a:lstStyle>
            <a:lvl1pPr>
              <a:defRPr/>
            </a:lvl1pPr>
          </a:lstStyle>
          <a:p>
            <a:pPr lvl="0"/>
            <a:fld id="{8A44ADE7-F02A-804F-B77D-1E362D11CE69}" type="slidenum">
              <a:t>‹N›</a:t>
            </a:fld>
            <a:endParaRPr lang="it-IT"/>
          </a:p>
        </p:txBody>
      </p:sp>
    </p:spTree>
    <p:extLst>
      <p:ext uri="{BB962C8B-B14F-4D97-AF65-F5344CB8AC3E}">
        <p14:creationId xmlns:p14="http://schemas.microsoft.com/office/powerpoint/2010/main" val="7584407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B7DAB82-7C34-9FA2-2A86-65CBA0B61188}"/>
              </a:ext>
            </a:extLst>
          </p:cNvPr>
          <p:cNvSpPr txBox="1">
            <a:spLocks noGrp="1"/>
          </p:cNvSpPr>
          <p:nvPr>
            <p:ph type="title"/>
          </p:nvPr>
        </p:nvSpPr>
        <p:spPr>
          <a:xfrm>
            <a:off x="609484" y="274676"/>
            <a:ext cx="10972800" cy="1143000"/>
          </a:xfrm>
        </p:spPr>
        <p:txBody>
          <a:bodyPr/>
          <a:lstStyle>
            <a:lvl1pPr>
              <a:defRPr/>
            </a:lvl1pPr>
          </a:lstStyle>
          <a:p>
            <a:pPr lvl="0"/>
            <a:r>
              <a:rPr lang="it-IT"/>
              <a:t>Fare clic per modificare lo stile del titolo</a:t>
            </a:r>
          </a:p>
        </p:txBody>
      </p:sp>
      <p:sp>
        <p:nvSpPr>
          <p:cNvPr id="3" name="Segnaposto testo 2">
            <a:extLst>
              <a:ext uri="{FF2B5EF4-FFF2-40B4-BE49-F238E27FC236}">
                <a16:creationId xmlns:a16="http://schemas.microsoft.com/office/drawing/2014/main" id="{89434AD2-1BC2-0B66-D878-DDCE802363E4}"/>
              </a:ext>
            </a:extLst>
          </p:cNvPr>
          <p:cNvSpPr txBox="1">
            <a:spLocks noGrp="1"/>
          </p:cNvSpPr>
          <p:nvPr>
            <p:ph type="body" idx="1"/>
          </p:nvPr>
        </p:nvSpPr>
        <p:spPr>
          <a:xfrm>
            <a:off x="609484" y="1535039"/>
            <a:ext cx="5386318" cy="639723"/>
          </a:xfrm>
        </p:spPr>
        <p:txBody>
          <a:bodyPr anchor="b"/>
          <a:lstStyle>
            <a:lvl1pPr marL="0" indent="0">
              <a:buNone/>
              <a:defRPr sz="2400" b="1"/>
            </a:lvl1pPr>
          </a:lstStyle>
          <a:p>
            <a:pPr lvl="0"/>
            <a:r>
              <a:rPr lang="it-IT"/>
              <a:t>Fare clic per modificare stili del testo dello schema</a:t>
            </a:r>
          </a:p>
        </p:txBody>
      </p:sp>
      <p:sp>
        <p:nvSpPr>
          <p:cNvPr id="4" name="Segnaposto contenuto 3">
            <a:extLst>
              <a:ext uri="{FF2B5EF4-FFF2-40B4-BE49-F238E27FC236}">
                <a16:creationId xmlns:a16="http://schemas.microsoft.com/office/drawing/2014/main" id="{18D2FC47-FD81-5E01-8095-4AAE00EF1766}"/>
              </a:ext>
            </a:extLst>
          </p:cNvPr>
          <p:cNvSpPr txBox="1">
            <a:spLocks noGrp="1"/>
          </p:cNvSpPr>
          <p:nvPr>
            <p:ph type="title" idx="4294967295"/>
          </p:nvPr>
        </p:nvSpPr>
        <p:spPr>
          <a:xfrm>
            <a:off x="609484" y="2174763"/>
            <a:ext cx="5386318" cy="3951360"/>
          </a:xfrm>
        </p:spPr>
        <p:txBody>
          <a:bodyPr lIns="0" tIns="0" rIns="0" bIns="0" anchor="t"/>
          <a:lstStyle>
            <a:lvl1pPr marL="431999" indent="-323999">
              <a:spcAft>
                <a:spcPts val="1415"/>
              </a:spcAft>
              <a:defRPr sz="2400">
                <a:latin typeface="Calibri" pitchFamily="18"/>
              </a:defRPr>
            </a:lvl1pPr>
          </a:lstStyle>
          <a:p>
            <a:pPr lvl="0"/>
            <a:r>
              <a:rPr lang="it-IT"/>
              <a:t>Fare clic per modificare stili del testo dello schema</a:t>
            </a:r>
            <a:br>
              <a:rPr lang="it-IT"/>
            </a:br>
            <a:r>
              <a:rPr lang="it-IT"/>
              <a:t>Secondo livello</a:t>
            </a:r>
            <a:br>
              <a:rPr lang="it-IT"/>
            </a:br>
            <a:r>
              <a:rPr lang="it-IT"/>
              <a:t>Terzo livello</a:t>
            </a:r>
            <a:br>
              <a:rPr lang="it-IT"/>
            </a:br>
            <a:r>
              <a:rPr lang="it-IT"/>
              <a:t>Quarto livello</a:t>
            </a:r>
            <a:br>
              <a:rPr lang="it-IT"/>
            </a:br>
            <a:r>
              <a:rPr lang="it-IT"/>
              <a:t>Quinto livello</a:t>
            </a:r>
          </a:p>
        </p:txBody>
      </p:sp>
      <p:sp>
        <p:nvSpPr>
          <p:cNvPr id="5" name="Segnaposto testo 4">
            <a:extLst>
              <a:ext uri="{FF2B5EF4-FFF2-40B4-BE49-F238E27FC236}">
                <a16:creationId xmlns:a16="http://schemas.microsoft.com/office/drawing/2014/main" id="{EAED1745-FDBC-E738-ACD6-B838B44CBD8A}"/>
              </a:ext>
            </a:extLst>
          </p:cNvPr>
          <p:cNvSpPr txBox="1">
            <a:spLocks noGrp="1"/>
          </p:cNvSpPr>
          <p:nvPr>
            <p:ph type="body" idx="3"/>
          </p:nvPr>
        </p:nvSpPr>
        <p:spPr>
          <a:xfrm>
            <a:off x="6192719" y="1535039"/>
            <a:ext cx="5389555" cy="639723"/>
          </a:xfrm>
        </p:spPr>
        <p:txBody>
          <a:bodyPr anchor="b"/>
          <a:lstStyle>
            <a:lvl1pPr marL="0" indent="0">
              <a:buNone/>
              <a:defRPr sz="2400" b="1"/>
            </a:lvl1pPr>
          </a:lstStyle>
          <a:p>
            <a:pPr lvl="0"/>
            <a:r>
              <a:rPr lang="it-IT"/>
              <a:t>Fare clic per modificare stili del testo dello schema</a:t>
            </a:r>
          </a:p>
        </p:txBody>
      </p:sp>
      <p:sp>
        <p:nvSpPr>
          <p:cNvPr id="6" name="Segnaposto contenuto 5">
            <a:extLst>
              <a:ext uri="{FF2B5EF4-FFF2-40B4-BE49-F238E27FC236}">
                <a16:creationId xmlns:a16="http://schemas.microsoft.com/office/drawing/2014/main" id="{6A825388-1E1E-3478-BB00-7D55C99B60C0}"/>
              </a:ext>
            </a:extLst>
          </p:cNvPr>
          <p:cNvSpPr txBox="1">
            <a:spLocks noGrp="1"/>
          </p:cNvSpPr>
          <p:nvPr>
            <p:ph type="title" idx="4294967295"/>
          </p:nvPr>
        </p:nvSpPr>
        <p:spPr>
          <a:xfrm>
            <a:off x="6192719" y="2174763"/>
            <a:ext cx="5389555" cy="3951360"/>
          </a:xfrm>
        </p:spPr>
        <p:txBody>
          <a:bodyPr lIns="0" tIns="0" rIns="0" bIns="0" anchor="t"/>
          <a:lstStyle>
            <a:lvl1pPr marL="431999" indent="-323999">
              <a:spcAft>
                <a:spcPts val="1415"/>
              </a:spcAft>
              <a:defRPr sz="2400">
                <a:latin typeface="Calibri" pitchFamily="18"/>
              </a:defRPr>
            </a:lvl1pPr>
          </a:lstStyle>
          <a:p>
            <a:pPr lvl="0"/>
            <a:r>
              <a:rPr lang="it-IT"/>
              <a:t>Fare clic per modificare stili del testo dello schema</a:t>
            </a:r>
            <a:br>
              <a:rPr lang="it-IT"/>
            </a:br>
            <a:r>
              <a:rPr lang="it-IT"/>
              <a:t>Secondo livello</a:t>
            </a:r>
            <a:br>
              <a:rPr lang="it-IT"/>
            </a:br>
            <a:r>
              <a:rPr lang="it-IT"/>
              <a:t>Terzo livello</a:t>
            </a:r>
            <a:br>
              <a:rPr lang="it-IT"/>
            </a:br>
            <a:r>
              <a:rPr lang="it-IT"/>
              <a:t>Quarto livello</a:t>
            </a:r>
            <a:br>
              <a:rPr lang="it-IT"/>
            </a:br>
            <a:r>
              <a:rPr lang="it-IT"/>
              <a:t>Quinto livello</a:t>
            </a:r>
          </a:p>
        </p:txBody>
      </p:sp>
      <p:sp>
        <p:nvSpPr>
          <p:cNvPr id="7" name="Segnaposto data 6">
            <a:extLst>
              <a:ext uri="{FF2B5EF4-FFF2-40B4-BE49-F238E27FC236}">
                <a16:creationId xmlns:a16="http://schemas.microsoft.com/office/drawing/2014/main" id="{6F36C956-7F76-8DF5-35A4-8FC8727211C4}"/>
              </a:ext>
            </a:extLst>
          </p:cNvPr>
          <p:cNvSpPr txBox="1">
            <a:spLocks noGrp="1"/>
          </p:cNvSpPr>
          <p:nvPr>
            <p:ph type="dt" sz="half" idx="7"/>
          </p:nvPr>
        </p:nvSpPr>
        <p:spPr/>
        <p:txBody>
          <a:bodyPr/>
          <a:lstStyle>
            <a:lvl1pPr>
              <a:defRPr/>
            </a:lvl1pPr>
          </a:lstStyle>
          <a:p>
            <a:pPr lvl="0"/>
            <a:fld id="{7689BAA5-D3AF-0447-81C4-2305E7930E89}" type="datetime1">
              <a:rPr lang="it-IT"/>
              <a:pPr lvl="0"/>
              <a:t>08/08/2022</a:t>
            </a:fld>
            <a:endParaRPr lang="it-IT"/>
          </a:p>
        </p:txBody>
      </p:sp>
      <p:sp>
        <p:nvSpPr>
          <p:cNvPr id="8" name="Segnaposto piè di pagina 7">
            <a:extLst>
              <a:ext uri="{FF2B5EF4-FFF2-40B4-BE49-F238E27FC236}">
                <a16:creationId xmlns:a16="http://schemas.microsoft.com/office/drawing/2014/main" id="{2AED0803-1746-DC5E-A210-7D6566DB7B98}"/>
              </a:ext>
            </a:extLst>
          </p:cNvPr>
          <p:cNvSpPr txBox="1">
            <a:spLocks noGrp="1"/>
          </p:cNvSpPr>
          <p:nvPr>
            <p:ph type="ftr" sz="quarter" idx="9"/>
          </p:nvPr>
        </p:nvSpPr>
        <p:spPr/>
        <p:txBody>
          <a:bodyPr/>
          <a:lstStyle>
            <a:lvl1pPr>
              <a:defRPr/>
            </a:lvl1pPr>
          </a:lstStyle>
          <a:p>
            <a:pPr lvl="0"/>
            <a:endParaRPr lang="it-IT"/>
          </a:p>
        </p:txBody>
      </p:sp>
      <p:sp>
        <p:nvSpPr>
          <p:cNvPr id="9" name="Segnaposto numero diapositiva 8">
            <a:extLst>
              <a:ext uri="{FF2B5EF4-FFF2-40B4-BE49-F238E27FC236}">
                <a16:creationId xmlns:a16="http://schemas.microsoft.com/office/drawing/2014/main" id="{1C61053C-028B-62DB-82D6-8B942DD43A5E}"/>
              </a:ext>
            </a:extLst>
          </p:cNvPr>
          <p:cNvSpPr txBox="1">
            <a:spLocks noGrp="1"/>
          </p:cNvSpPr>
          <p:nvPr>
            <p:ph type="sldNum" sz="quarter" idx="8"/>
          </p:nvPr>
        </p:nvSpPr>
        <p:spPr/>
        <p:txBody>
          <a:bodyPr/>
          <a:lstStyle>
            <a:lvl1pPr>
              <a:defRPr/>
            </a:lvl1pPr>
          </a:lstStyle>
          <a:p>
            <a:pPr lvl="0"/>
            <a:fld id="{82B9A5D5-50CF-7340-A090-75CC5360F4A0}" type="slidenum">
              <a:t>‹N›</a:t>
            </a:fld>
            <a:endParaRPr lang="it-IT"/>
          </a:p>
        </p:txBody>
      </p:sp>
    </p:spTree>
    <p:extLst>
      <p:ext uri="{BB962C8B-B14F-4D97-AF65-F5344CB8AC3E}">
        <p14:creationId xmlns:p14="http://schemas.microsoft.com/office/powerpoint/2010/main" val="19532474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B733E48-FFDD-626E-9CDC-B2ED14EA1E91}"/>
              </a:ext>
            </a:extLst>
          </p:cNvPr>
          <p:cNvSpPr txBox="1">
            <a:spLocks noGrp="1"/>
          </p:cNvSpPr>
          <p:nvPr>
            <p:ph type="title"/>
          </p:nvPr>
        </p:nvSpPr>
        <p:spPr/>
        <p:txBody>
          <a:bodyPr/>
          <a:lstStyle>
            <a:lvl1pPr>
              <a:defRPr/>
            </a:lvl1pPr>
          </a:lstStyle>
          <a:p>
            <a:pPr lvl="0"/>
            <a:r>
              <a:rPr lang="it-IT"/>
              <a:t>Fare clic per modificare lo stile del titolo</a:t>
            </a:r>
          </a:p>
        </p:txBody>
      </p:sp>
      <p:sp>
        <p:nvSpPr>
          <p:cNvPr id="3" name="Segnaposto data 2">
            <a:extLst>
              <a:ext uri="{FF2B5EF4-FFF2-40B4-BE49-F238E27FC236}">
                <a16:creationId xmlns:a16="http://schemas.microsoft.com/office/drawing/2014/main" id="{421D1EC4-A1CE-3FF8-B3B6-43AD0979BD2F}"/>
              </a:ext>
            </a:extLst>
          </p:cNvPr>
          <p:cNvSpPr txBox="1">
            <a:spLocks noGrp="1"/>
          </p:cNvSpPr>
          <p:nvPr>
            <p:ph type="dt" sz="half" idx="7"/>
          </p:nvPr>
        </p:nvSpPr>
        <p:spPr/>
        <p:txBody>
          <a:bodyPr/>
          <a:lstStyle>
            <a:lvl1pPr>
              <a:defRPr/>
            </a:lvl1pPr>
          </a:lstStyle>
          <a:p>
            <a:pPr lvl="0"/>
            <a:fld id="{A73BC7A9-0F31-7142-ABBC-DC94FBEBFE96}" type="datetime1">
              <a:rPr lang="it-IT"/>
              <a:pPr lvl="0"/>
              <a:t>08/08/2022</a:t>
            </a:fld>
            <a:endParaRPr lang="it-IT"/>
          </a:p>
        </p:txBody>
      </p:sp>
      <p:sp>
        <p:nvSpPr>
          <p:cNvPr id="4" name="Segnaposto piè di pagina 3">
            <a:extLst>
              <a:ext uri="{FF2B5EF4-FFF2-40B4-BE49-F238E27FC236}">
                <a16:creationId xmlns:a16="http://schemas.microsoft.com/office/drawing/2014/main" id="{F3C0D802-D145-0B77-54E9-E23954325992}"/>
              </a:ext>
            </a:extLst>
          </p:cNvPr>
          <p:cNvSpPr txBox="1">
            <a:spLocks noGrp="1"/>
          </p:cNvSpPr>
          <p:nvPr>
            <p:ph type="ftr" sz="quarter" idx="9"/>
          </p:nvPr>
        </p:nvSpPr>
        <p:spPr/>
        <p:txBody>
          <a:bodyPr/>
          <a:lstStyle>
            <a:lvl1pPr>
              <a:defRPr/>
            </a:lvl1pPr>
          </a:lstStyle>
          <a:p>
            <a:pPr lvl="0"/>
            <a:endParaRPr lang="it-IT"/>
          </a:p>
        </p:txBody>
      </p:sp>
      <p:sp>
        <p:nvSpPr>
          <p:cNvPr id="5" name="Segnaposto numero diapositiva 4">
            <a:extLst>
              <a:ext uri="{FF2B5EF4-FFF2-40B4-BE49-F238E27FC236}">
                <a16:creationId xmlns:a16="http://schemas.microsoft.com/office/drawing/2014/main" id="{6A45CFFF-9A5C-E549-323F-F8F12F16AD90}"/>
              </a:ext>
            </a:extLst>
          </p:cNvPr>
          <p:cNvSpPr txBox="1">
            <a:spLocks noGrp="1"/>
          </p:cNvSpPr>
          <p:nvPr>
            <p:ph type="sldNum" sz="quarter" idx="8"/>
          </p:nvPr>
        </p:nvSpPr>
        <p:spPr/>
        <p:txBody>
          <a:bodyPr/>
          <a:lstStyle>
            <a:lvl1pPr>
              <a:defRPr/>
            </a:lvl1pPr>
          </a:lstStyle>
          <a:p>
            <a:pPr lvl="0"/>
            <a:fld id="{41220A48-EABD-6349-83BD-961EE7534844}" type="slidenum">
              <a:t>‹N›</a:t>
            </a:fld>
            <a:endParaRPr lang="it-IT"/>
          </a:p>
        </p:txBody>
      </p:sp>
    </p:spTree>
    <p:extLst>
      <p:ext uri="{BB962C8B-B14F-4D97-AF65-F5344CB8AC3E}">
        <p14:creationId xmlns:p14="http://schemas.microsoft.com/office/powerpoint/2010/main" val="35825572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3ECBF9D7-3C46-0EEF-9108-C7CDE0BE352D}"/>
              </a:ext>
            </a:extLst>
          </p:cNvPr>
          <p:cNvSpPr txBox="1">
            <a:spLocks noGrp="1"/>
          </p:cNvSpPr>
          <p:nvPr>
            <p:ph type="dt" sz="half" idx="7"/>
          </p:nvPr>
        </p:nvSpPr>
        <p:spPr/>
        <p:txBody>
          <a:bodyPr/>
          <a:lstStyle>
            <a:lvl1pPr>
              <a:defRPr/>
            </a:lvl1pPr>
          </a:lstStyle>
          <a:p>
            <a:pPr lvl="0"/>
            <a:fld id="{5165E77E-3158-7142-AB90-6AA104C4BD8E}" type="datetime1">
              <a:rPr lang="it-IT"/>
              <a:pPr lvl="0"/>
              <a:t>08/08/2022</a:t>
            </a:fld>
            <a:endParaRPr lang="it-IT"/>
          </a:p>
        </p:txBody>
      </p:sp>
      <p:sp>
        <p:nvSpPr>
          <p:cNvPr id="3" name="Segnaposto piè di pagina 2">
            <a:extLst>
              <a:ext uri="{FF2B5EF4-FFF2-40B4-BE49-F238E27FC236}">
                <a16:creationId xmlns:a16="http://schemas.microsoft.com/office/drawing/2014/main" id="{28BA2D1B-F185-83A3-21A9-DFE23D562C13}"/>
              </a:ext>
            </a:extLst>
          </p:cNvPr>
          <p:cNvSpPr txBox="1">
            <a:spLocks noGrp="1"/>
          </p:cNvSpPr>
          <p:nvPr>
            <p:ph type="ftr" sz="quarter" idx="9"/>
          </p:nvPr>
        </p:nvSpPr>
        <p:spPr/>
        <p:txBody>
          <a:bodyPr/>
          <a:lstStyle>
            <a:lvl1pPr>
              <a:defRPr/>
            </a:lvl1pPr>
          </a:lstStyle>
          <a:p>
            <a:pPr lvl="0"/>
            <a:endParaRPr lang="it-IT"/>
          </a:p>
        </p:txBody>
      </p:sp>
      <p:sp>
        <p:nvSpPr>
          <p:cNvPr id="4" name="Segnaposto numero diapositiva 3">
            <a:extLst>
              <a:ext uri="{FF2B5EF4-FFF2-40B4-BE49-F238E27FC236}">
                <a16:creationId xmlns:a16="http://schemas.microsoft.com/office/drawing/2014/main" id="{00FFEB4E-A1BF-4A38-F0F1-100BE650D3E6}"/>
              </a:ext>
            </a:extLst>
          </p:cNvPr>
          <p:cNvSpPr txBox="1">
            <a:spLocks noGrp="1"/>
          </p:cNvSpPr>
          <p:nvPr>
            <p:ph type="sldNum" sz="quarter" idx="8"/>
          </p:nvPr>
        </p:nvSpPr>
        <p:spPr/>
        <p:txBody>
          <a:bodyPr/>
          <a:lstStyle>
            <a:lvl1pPr>
              <a:defRPr/>
            </a:lvl1pPr>
          </a:lstStyle>
          <a:p>
            <a:pPr lvl="0"/>
            <a:fld id="{391A759A-68A4-C847-A4B3-E2E0A3AD2D08}" type="slidenum">
              <a:t>‹N›</a:t>
            </a:fld>
            <a:endParaRPr lang="it-IT"/>
          </a:p>
        </p:txBody>
      </p:sp>
      <p:sp>
        <p:nvSpPr>
          <p:cNvPr id="5" name="Titolo 4">
            <a:extLst>
              <a:ext uri="{FF2B5EF4-FFF2-40B4-BE49-F238E27FC236}">
                <a16:creationId xmlns:a16="http://schemas.microsoft.com/office/drawing/2014/main" id="{583CEBEC-1595-A0E0-2CA2-9F8B257B8DB0}"/>
              </a:ext>
            </a:extLst>
          </p:cNvPr>
          <p:cNvSpPr txBox="1">
            <a:spLocks noGrp="1"/>
          </p:cNvSpPr>
          <p:nvPr>
            <p:ph type="title" idx="4294967295"/>
          </p:nvPr>
        </p:nvSpPr>
        <p:spPr>
          <a:xfrm>
            <a:off x="609484" y="273597"/>
            <a:ext cx="10972443" cy="1144801"/>
          </a:xfrm>
        </p:spPr>
        <p:txBody>
          <a:bodyPr lIns="0" tIns="0" rIns="0" bIns="0" anchor="ctr" anchorCtr="1"/>
          <a:lstStyle>
            <a:lvl1pPr algn="ctr" hangingPunct="0">
              <a:defRPr sz="4400">
                <a:latin typeface="Arial" pitchFamily="18"/>
              </a:defRPr>
            </a:lvl1pPr>
          </a:lstStyle>
          <a:p>
            <a:pPr lvl="0"/>
            <a:endParaRPr lang="it-IT"/>
          </a:p>
        </p:txBody>
      </p:sp>
      <p:sp>
        <p:nvSpPr>
          <p:cNvPr id="6" name="Segnaposto testo 5">
            <a:extLst>
              <a:ext uri="{FF2B5EF4-FFF2-40B4-BE49-F238E27FC236}">
                <a16:creationId xmlns:a16="http://schemas.microsoft.com/office/drawing/2014/main" id="{31CA2E09-5552-EC25-D9D1-1937BD2EC5C9}"/>
              </a:ext>
            </a:extLst>
          </p:cNvPr>
          <p:cNvSpPr txBox="1">
            <a:spLocks noGrp="1"/>
          </p:cNvSpPr>
          <p:nvPr>
            <p:ph type="body" idx="4294967295"/>
          </p:nvPr>
        </p:nvSpPr>
        <p:spPr/>
        <p:txBody>
          <a:bodyPr/>
          <a:lstStyle>
            <a:lvl1pPr hangingPunct="0">
              <a:defRPr/>
            </a:lvl1pPr>
          </a:lstStyle>
          <a:p>
            <a:pPr lvl="0"/>
            <a:endParaRPr lang="it-IT"/>
          </a:p>
        </p:txBody>
      </p:sp>
    </p:spTree>
    <p:extLst>
      <p:ext uri="{BB962C8B-B14F-4D97-AF65-F5344CB8AC3E}">
        <p14:creationId xmlns:p14="http://schemas.microsoft.com/office/powerpoint/2010/main" val="2359761124"/>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211CE5C-B5E6-5236-06D3-85D306C96813}"/>
              </a:ext>
            </a:extLst>
          </p:cNvPr>
          <p:cNvSpPr txBox="1">
            <a:spLocks noGrp="1"/>
          </p:cNvSpPr>
          <p:nvPr>
            <p:ph type="title"/>
          </p:nvPr>
        </p:nvSpPr>
        <p:spPr>
          <a:xfrm>
            <a:off x="609484" y="272884"/>
            <a:ext cx="4011481" cy="1162083"/>
          </a:xfrm>
        </p:spPr>
        <p:txBody>
          <a:bodyPr/>
          <a:lstStyle>
            <a:lvl1pPr>
              <a:defRPr sz="2000" b="1"/>
            </a:lvl1pPr>
          </a:lstStyle>
          <a:p>
            <a:pPr lvl="0"/>
            <a:r>
              <a:rPr lang="it-IT"/>
              <a:t>Fare clic per modificare lo stile del titolo</a:t>
            </a:r>
          </a:p>
        </p:txBody>
      </p:sp>
      <p:sp>
        <p:nvSpPr>
          <p:cNvPr id="3" name="Segnaposto contenuto 2">
            <a:extLst>
              <a:ext uri="{FF2B5EF4-FFF2-40B4-BE49-F238E27FC236}">
                <a16:creationId xmlns:a16="http://schemas.microsoft.com/office/drawing/2014/main" id="{16FC869E-E932-FA74-FEED-DB767C70D022}"/>
              </a:ext>
            </a:extLst>
          </p:cNvPr>
          <p:cNvSpPr txBox="1">
            <a:spLocks noGrp="1"/>
          </p:cNvSpPr>
          <p:nvPr>
            <p:ph type="title" idx="4294967295"/>
          </p:nvPr>
        </p:nvSpPr>
        <p:spPr>
          <a:xfrm>
            <a:off x="4767123" y="272884"/>
            <a:ext cx="6815160" cy="5853238"/>
          </a:xfrm>
        </p:spPr>
        <p:txBody>
          <a:bodyPr lIns="0" tIns="0" rIns="0" bIns="0" anchor="t"/>
          <a:lstStyle>
            <a:lvl1pPr marL="431999" indent="-323999">
              <a:spcAft>
                <a:spcPts val="1415"/>
              </a:spcAft>
              <a:defRPr sz="3200">
                <a:latin typeface="Calibri" pitchFamily="18"/>
              </a:defRPr>
            </a:lvl1pPr>
          </a:lstStyle>
          <a:p>
            <a:pPr lvl="0"/>
            <a:r>
              <a:rPr lang="it-IT"/>
              <a:t>Fare clic per modificare stili del testo dello schema</a:t>
            </a:r>
            <a:br>
              <a:rPr lang="it-IT"/>
            </a:br>
            <a:r>
              <a:rPr lang="it-IT"/>
              <a:t>Secondo livello</a:t>
            </a:r>
            <a:br>
              <a:rPr lang="it-IT"/>
            </a:br>
            <a:r>
              <a:rPr lang="it-IT"/>
              <a:t>Terzo livello</a:t>
            </a:r>
            <a:br>
              <a:rPr lang="it-IT"/>
            </a:br>
            <a:r>
              <a:rPr lang="it-IT"/>
              <a:t>Quarto livello</a:t>
            </a:r>
            <a:br>
              <a:rPr lang="it-IT"/>
            </a:br>
            <a:r>
              <a:rPr lang="it-IT"/>
              <a:t>Quinto livello</a:t>
            </a:r>
          </a:p>
        </p:txBody>
      </p:sp>
      <p:sp>
        <p:nvSpPr>
          <p:cNvPr id="4" name="Segnaposto testo 3">
            <a:extLst>
              <a:ext uri="{FF2B5EF4-FFF2-40B4-BE49-F238E27FC236}">
                <a16:creationId xmlns:a16="http://schemas.microsoft.com/office/drawing/2014/main" id="{EC815F41-1625-A502-579D-6497B50AD954}"/>
              </a:ext>
            </a:extLst>
          </p:cNvPr>
          <p:cNvSpPr txBox="1">
            <a:spLocks noGrp="1"/>
          </p:cNvSpPr>
          <p:nvPr>
            <p:ph type="body" idx="2"/>
          </p:nvPr>
        </p:nvSpPr>
        <p:spPr>
          <a:xfrm>
            <a:off x="609484" y="1434958"/>
            <a:ext cx="4011481" cy="4691155"/>
          </a:xfrm>
        </p:spPr>
        <p:txBody>
          <a:bodyPr/>
          <a:lstStyle>
            <a:lvl1pPr marL="0" indent="0">
              <a:buNone/>
              <a:defRPr sz="1400"/>
            </a:lvl1pPr>
          </a:lstStyle>
          <a:p>
            <a:pPr lvl="0"/>
            <a:r>
              <a:rPr lang="it-IT"/>
              <a:t>Fare clic per modificare stili del testo dello schema</a:t>
            </a:r>
          </a:p>
        </p:txBody>
      </p:sp>
      <p:sp>
        <p:nvSpPr>
          <p:cNvPr id="5" name="Segnaposto data 4">
            <a:extLst>
              <a:ext uri="{FF2B5EF4-FFF2-40B4-BE49-F238E27FC236}">
                <a16:creationId xmlns:a16="http://schemas.microsoft.com/office/drawing/2014/main" id="{24F72901-AC14-9D52-6731-220F523C793D}"/>
              </a:ext>
            </a:extLst>
          </p:cNvPr>
          <p:cNvSpPr txBox="1">
            <a:spLocks noGrp="1"/>
          </p:cNvSpPr>
          <p:nvPr>
            <p:ph type="dt" sz="half" idx="7"/>
          </p:nvPr>
        </p:nvSpPr>
        <p:spPr/>
        <p:txBody>
          <a:bodyPr/>
          <a:lstStyle>
            <a:lvl1pPr>
              <a:defRPr/>
            </a:lvl1pPr>
          </a:lstStyle>
          <a:p>
            <a:pPr lvl="0"/>
            <a:fld id="{B7F0302C-6A6B-CA48-B1CE-CBC7E39C36F9}" type="datetime1">
              <a:rPr lang="it-IT"/>
              <a:pPr lvl="0"/>
              <a:t>08/08/2022</a:t>
            </a:fld>
            <a:endParaRPr lang="it-IT"/>
          </a:p>
        </p:txBody>
      </p:sp>
      <p:sp>
        <p:nvSpPr>
          <p:cNvPr id="6" name="Segnaposto piè di pagina 5">
            <a:extLst>
              <a:ext uri="{FF2B5EF4-FFF2-40B4-BE49-F238E27FC236}">
                <a16:creationId xmlns:a16="http://schemas.microsoft.com/office/drawing/2014/main" id="{FD20A4DA-A250-8FC0-BD8A-60E41613D40A}"/>
              </a:ext>
            </a:extLst>
          </p:cNvPr>
          <p:cNvSpPr txBox="1">
            <a:spLocks noGrp="1"/>
          </p:cNvSpPr>
          <p:nvPr>
            <p:ph type="ftr" sz="quarter" idx="9"/>
          </p:nvPr>
        </p:nvSpPr>
        <p:spPr/>
        <p:txBody>
          <a:bodyPr/>
          <a:lstStyle>
            <a:lvl1pPr>
              <a:defRPr/>
            </a:lvl1pPr>
          </a:lstStyle>
          <a:p>
            <a:pPr lvl="0"/>
            <a:endParaRPr lang="it-IT"/>
          </a:p>
        </p:txBody>
      </p:sp>
      <p:sp>
        <p:nvSpPr>
          <p:cNvPr id="7" name="Segnaposto numero diapositiva 6">
            <a:extLst>
              <a:ext uri="{FF2B5EF4-FFF2-40B4-BE49-F238E27FC236}">
                <a16:creationId xmlns:a16="http://schemas.microsoft.com/office/drawing/2014/main" id="{71B4042D-F7BE-AF47-3622-B69FAF388996}"/>
              </a:ext>
            </a:extLst>
          </p:cNvPr>
          <p:cNvSpPr txBox="1">
            <a:spLocks noGrp="1"/>
          </p:cNvSpPr>
          <p:nvPr>
            <p:ph type="sldNum" sz="quarter" idx="8"/>
          </p:nvPr>
        </p:nvSpPr>
        <p:spPr/>
        <p:txBody>
          <a:bodyPr/>
          <a:lstStyle>
            <a:lvl1pPr>
              <a:defRPr/>
            </a:lvl1pPr>
          </a:lstStyle>
          <a:p>
            <a:pPr lvl="0"/>
            <a:fld id="{4C95E4BC-6B88-804D-8CD4-A7475ADAB122}" type="slidenum">
              <a:t>‹N›</a:t>
            </a:fld>
            <a:endParaRPr lang="it-IT"/>
          </a:p>
        </p:txBody>
      </p:sp>
    </p:spTree>
    <p:extLst>
      <p:ext uri="{BB962C8B-B14F-4D97-AF65-F5344CB8AC3E}">
        <p14:creationId xmlns:p14="http://schemas.microsoft.com/office/powerpoint/2010/main" val="23496453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0A3095C-C3A4-32D6-C60D-62F2F82EFAF2}"/>
              </a:ext>
            </a:extLst>
          </p:cNvPr>
          <p:cNvSpPr txBox="1">
            <a:spLocks noGrp="1"/>
          </p:cNvSpPr>
          <p:nvPr>
            <p:ph type="title"/>
          </p:nvPr>
        </p:nvSpPr>
        <p:spPr>
          <a:xfrm>
            <a:off x="2389318" y="4800600"/>
            <a:ext cx="7315200" cy="566644"/>
          </a:xfrm>
        </p:spPr>
        <p:txBody>
          <a:bodyPr/>
          <a:lstStyle>
            <a:lvl1pPr>
              <a:defRPr sz="2000" b="1"/>
            </a:lvl1pPr>
          </a:lstStyle>
          <a:p>
            <a:pPr lvl="0"/>
            <a:r>
              <a:rPr lang="it-IT"/>
              <a:t>Fare clic per modificare lo stile del titolo</a:t>
            </a:r>
          </a:p>
        </p:txBody>
      </p:sp>
      <p:sp>
        <p:nvSpPr>
          <p:cNvPr id="3" name="Segnaposto immagine 2">
            <a:extLst>
              <a:ext uri="{FF2B5EF4-FFF2-40B4-BE49-F238E27FC236}">
                <a16:creationId xmlns:a16="http://schemas.microsoft.com/office/drawing/2014/main" id="{BC35F55C-9F62-F469-0A13-F1261F0C870E}"/>
              </a:ext>
            </a:extLst>
          </p:cNvPr>
          <p:cNvSpPr txBox="1">
            <a:spLocks noGrp="1"/>
          </p:cNvSpPr>
          <p:nvPr>
            <p:ph type="title" idx="4294967295"/>
          </p:nvPr>
        </p:nvSpPr>
        <p:spPr>
          <a:xfrm>
            <a:off x="2389318" y="612721"/>
            <a:ext cx="7315200" cy="4114800"/>
          </a:xfrm>
        </p:spPr>
        <p:txBody>
          <a:bodyPr lIns="0" tIns="0" rIns="0" bIns="0" anchor="t" anchorCtr="1"/>
          <a:lstStyle>
            <a:lvl1pPr algn="ctr" hangingPunct="0">
              <a:buNone/>
              <a:defRPr sz="4400">
                <a:latin typeface="Arial" pitchFamily="18"/>
              </a:defRPr>
            </a:lvl1pPr>
          </a:lstStyle>
          <a:p>
            <a:pPr lvl="0"/>
            <a:endParaRPr lang="it-IT"/>
          </a:p>
        </p:txBody>
      </p:sp>
      <p:sp>
        <p:nvSpPr>
          <p:cNvPr id="4" name="Segnaposto testo 3">
            <a:extLst>
              <a:ext uri="{FF2B5EF4-FFF2-40B4-BE49-F238E27FC236}">
                <a16:creationId xmlns:a16="http://schemas.microsoft.com/office/drawing/2014/main" id="{924718D2-AEE7-0597-5E85-2CDFAF44B5C0}"/>
              </a:ext>
            </a:extLst>
          </p:cNvPr>
          <p:cNvSpPr txBox="1">
            <a:spLocks noGrp="1"/>
          </p:cNvSpPr>
          <p:nvPr>
            <p:ph type="body" idx="2"/>
          </p:nvPr>
        </p:nvSpPr>
        <p:spPr>
          <a:xfrm>
            <a:off x="2389318" y="5367244"/>
            <a:ext cx="7315200" cy="804955"/>
          </a:xfrm>
        </p:spPr>
        <p:txBody>
          <a:bodyPr/>
          <a:lstStyle>
            <a:lvl1pPr marL="0" indent="0">
              <a:buNone/>
              <a:defRPr sz="1400"/>
            </a:lvl1pPr>
          </a:lstStyle>
          <a:p>
            <a:pPr lvl="0"/>
            <a:r>
              <a:rPr lang="it-IT"/>
              <a:t>Fare clic per modificare stili del testo dello schema</a:t>
            </a:r>
          </a:p>
        </p:txBody>
      </p:sp>
      <p:sp>
        <p:nvSpPr>
          <p:cNvPr id="5" name="Segnaposto data 4">
            <a:extLst>
              <a:ext uri="{FF2B5EF4-FFF2-40B4-BE49-F238E27FC236}">
                <a16:creationId xmlns:a16="http://schemas.microsoft.com/office/drawing/2014/main" id="{E0FFBBBB-423D-A53A-BBCB-0BC5442F2207}"/>
              </a:ext>
            </a:extLst>
          </p:cNvPr>
          <p:cNvSpPr txBox="1">
            <a:spLocks noGrp="1"/>
          </p:cNvSpPr>
          <p:nvPr>
            <p:ph type="dt" sz="half" idx="7"/>
          </p:nvPr>
        </p:nvSpPr>
        <p:spPr/>
        <p:txBody>
          <a:bodyPr/>
          <a:lstStyle>
            <a:lvl1pPr>
              <a:defRPr/>
            </a:lvl1pPr>
          </a:lstStyle>
          <a:p>
            <a:pPr lvl="0"/>
            <a:fld id="{25944766-5FCD-C04F-AF42-D1E312CF1045}" type="datetime1">
              <a:rPr lang="it-IT"/>
              <a:pPr lvl="0"/>
              <a:t>08/08/2022</a:t>
            </a:fld>
            <a:endParaRPr lang="it-IT"/>
          </a:p>
        </p:txBody>
      </p:sp>
      <p:sp>
        <p:nvSpPr>
          <p:cNvPr id="6" name="Segnaposto piè di pagina 5">
            <a:extLst>
              <a:ext uri="{FF2B5EF4-FFF2-40B4-BE49-F238E27FC236}">
                <a16:creationId xmlns:a16="http://schemas.microsoft.com/office/drawing/2014/main" id="{7253D34C-D6CB-2EAA-6BF4-8E894B10B11A}"/>
              </a:ext>
            </a:extLst>
          </p:cNvPr>
          <p:cNvSpPr txBox="1">
            <a:spLocks noGrp="1"/>
          </p:cNvSpPr>
          <p:nvPr>
            <p:ph type="ftr" sz="quarter" idx="9"/>
          </p:nvPr>
        </p:nvSpPr>
        <p:spPr/>
        <p:txBody>
          <a:bodyPr/>
          <a:lstStyle>
            <a:lvl1pPr>
              <a:defRPr/>
            </a:lvl1pPr>
          </a:lstStyle>
          <a:p>
            <a:pPr lvl="0"/>
            <a:endParaRPr lang="it-IT"/>
          </a:p>
        </p:txBody>
      </p:sp>
      <p:sp>
        <p:nvSpPr>
          <p:cNvPr id="7" name="Segnaposto numero diapositiva 6">
            <a:extLst>
              <a:ext uri="{FF2B5EF4-FFF2-40B4-BE49-F238E27FC236}">
                <a16:creationId xmlns:a16="http://schemas.microsoft.com/office/drawing/2014/main" id="{D9629636-EE54-06DB-2CD1-CD11B9AEA768}"/>
              </a:ext>
            </a:extLst>
          </p:cNvPr>
          <p:cNvSpPr txBox="1">
            <a:spLocks noGrp="1"/>
          </p:cNvSpPr>
          <p:nvPr>
            <p:ph type="sldNum" sz="quarter" idx="8"/>
          </p:nvPr>
        </p:nvSpPr>
        <p:spPr/>
        <p:txBody>
          <a:bodyPr/>
          <a:lstStyle>
            <a:lvl1pPr>
              <a:defRPr/>
            </a:lvl1pPr>
          </a:lstStyle>
          <a:p>
            <a:pPr lvl="0"/>
            <a:fld id="{B9A95766-6459-AD49-925F-4B8439A026D5}" type="slidenum">
              <a:t>‹N›</a:t>
            </a:fld>
            <a:endParaRPr lang="it-IT"/>
          </a:p>
        </p:txBody>
      </p:sp>
    </p:spTree>
    <p:extLst>
      <p:ext uri="{BB962C8B-B14F-4D97-AF65-F5344CB8AC3E}">
        <p14:creationId xmlns:p14="http://schemas.microsoft.com/office/powerpoint/2010/main" val="15470767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C3D69B"/>
            </a:gs>
            <a:gs pos="100000">
              <a:srgbClr val="85C2FF"/>
            </a:gs>
          </a:gsLst>
          <a:lin ang="5400000"/>
        </a:gra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B62C224-A89E-8DF7-719E-CFCBE1C9E209}"/>
              </a:ext>
            </a:extLst>
          </p:cNvPr>
          <p:cNvSpPr txBox="1">
            <a:spLocks noGrp="1"/>
          </p:cNvSpPr>
          <p:nvPr>
            <p:ph type="title"/>
          </p:nvPr>
        </p:nvSpPr>
        <p:spPr>
          <a:xfrm>
            <a:off x="1523884" y="1122480"/>
            <a:ext cx="9143643" cy="2387160"/>
          </a:xfrm>
          <a:prstGeom prst="rect">
            <a:avLst/>
          </a:prstGeom>
          <a:noFill/>
          <a:ln>
            <a:noFill/>
          </a:ln>
        </p:spPr>
        <p:txBody>
          <a:bodyPr vert="horz" wrap="square" lIns="90004" tIns="44997" rIns="90004" bIns="44997" anchor="b" anchorCtr="0" compatLnSpc="1">
            <a:noAutofit/>
          </a:bodyPr>
          <a:lstStyle/>
          <a:p>
            <a:pPr lvl="0"/>
            <a:r>
              <a:rPr lang="it-IT"/>
              <a:t>Fate clic per modificare il formato del testo del titoloFare clic per modificare lo stile del titolo dello schema</a:t>
            </a:r>
          </a:p>
        </p:txBody>
      </p:sp>
      <p:sp>
        <p:nvSpPr>
          <p:cNvPr id="3" name="Segnaposto data 3">
            <a:extLst>
              <a:ext uri="{FF2B5EF4-FFF2-40B4-BE49-F238E27FC236}">
                <a16:creationId xmlns:a16="http://schemas.microsoft.com/office/drawing/2014/main" id="{A12DF601-D8B7-7EDD-0743-6F3E27B1D964}"/>
              </a:ext>
            </a:extLst>
          </p:cNvPr>
          <p:cNvSpPr txBox="1">
            <a:spLocks noGrp="1"/>
          </p:cNvSpPr>
          <p:nvPr>
            <p:ph type="dt" sz="half" idx="2"/>
          </p:nvPr>
        </p:nvSpPr>
        <p:spPr>
          <a:xfrm>
            <a:off x="838084" y="6356515"/>
            <a:ext cx="2742843" cy="364681"/>
          </a:xfrm>
          <a:prstGeom prst="rect">
            <a:avLst/>
          </a:prstGeom>
          <a:noFill/>
          <a:ln>
            <a:noFill/>
          </a:ln>
        </p:spPr>
        <p:txBody>
          <a:bodyPr vert="horz" wrap="square" lIns="90004" tIns="44997" rIns="90004" bIns="44997" anchor="t" anchorCtr="0" compatLnSpc="1">
            <a:noAutofit/>
          </a:bodyPr>
          <a:lstStyle>
            <a:lvl1pPr marL="0" marR="0" lvl="0" indent="0" algn="l" defTabSz="914400" rtl="0" fontAlgn="auto" hangingPunct="1">
              <a:lnSpc>
                <a:spcPct val="100000"/>
              </a:lnSpc>
              <a:spcBef>
                <a:spcPts val="0"/>
              </a:spcBef>
              <a:spcAft>
                <a:spcPts val="0"/>
              </a:spcAft>
              <a:buNone/>
              <a:tabLst/>
              <a:defRPr lang="it-IT" sz="1800" b="0" i="0" u="none" strike="noStrike" kern="1200" cap="none" spc="0" baseline="0">
                <a:solidFill>
                  <a:srgbClr val="000000"/>
                </a:solidFill>
                <a:uFillTx/>
                <a:latin typeface="Calibri" pitchFamily="18"/>
                <a:ea typeface="Lucida Sans Unicode" pitchFamily="2"/>
                <a:cs typeface="Tahoma" pitchFamily="2"/>
              </a:defRPr>
            </a:lvl1pPr>
          </a:lstStyle>
          <a:p>
            <a:pPr lvl="0"/>
            <a:fld id="{B82B6F67-9832-CE48-A683-1403AD4A5AFE}" type="datetime1">
              <a:rPr lang="it-IT"/>
              <a:pPr lvl="0"/>
              <a:t>08/08/2022</a:t>
            </a:fld>
            <a:endParaRPr lang="it-IT"/>
          </a:p>
        </p:txBody>
      </p:sp>
      <p:sp>
        <p:nvSpPr>
          <p:cNvPr id="4" name="Segnaposto piè di pagina 4">
            <a:extLst>
              <a:ext uri="{FF2B5EF4-FFF2-40B4-BE49-F238E27FC236}">
                <a16:creationId xmlns:a16="http://schemas.microsoft.com/office/drawing/2014/main" id="{2606C1D2-AA8A-7E05-6957-A2C978A7BA6F}"/>
              </a:ext>
            </a:extLst>
          </p:cNvPr>
          <p:cNvSpPr txBox="1">
            <a:spLocks noGrp="1"/>
          </p:cNvSpPr>
          <p:nvPr>
            <p:ph type="ftr" sz="quarter" idx="3"/>
          </p:nvPr>
        </p:nvSpPr>
        <p:spPr>
          <a:xfrm>
            <a:off x="4038475" y="6356515"/>
            <a:ext cx="4114443" cy="364681"/>
          </a:xfrm>
          <a:prstGeom prst="rect">
            <a:avLst/>
          </a:prstGeom>
          <a:noFill/>
          <a:ln>
            <a:noFill/>
          </a:ln>
        </p:spPr>
        <p:txBody>
          <a:bodyPr vert="horz" wrap="square" lIns="90004" tIns="44997" rIns="90004" bIns="44997" anchor="t" anchorCtr="0" compatLnSpc="1">
            <a:noAutofit/>
          </a:bodyPr>
          <a:lstStyle>
            <a:lvl1pPr marL="0" marR="0" lvl="0" indent="0" algn="l" defTabSz="914400" rtl="0" fontAlgn="auto" hangingPunct="0">
              <a:lnSpc>
                <a:spcPct val="100000"/>
              </a:lnSpc>
              <a:spcBef>
                <a:spcPts val="0"/>
              </a:spcBef>
              <a:spcAft>
                <a:spcPts val="0"/>
              </a:spcAft>
              <a:buNone/>
              <a:tabLst/>
              <a:defRPr lang="it-IT" sz="2400" b="0" i="0" u="none" strike="noStrike" kern="1200" cap="none" spc="0" baseline="0">
                <a:solidFill>
                  <a:srgbClr val="000000"/>
                </a:solidFill>
                <a:uFillTx/>
                <a:latin typeface="Times New Roman" pitchFamily="18"/>
                <a:ea typeface="Lucida Sans Unicode" pitchFamily="2"/>
                <a:cs typeface="Tahoma" pitchFamily="2"/>
              </a:defRPr>
            </a:lvl1pPr>
          </a:lstStyle>
          <a:p>
            <a:pPr lvl="0"/>
            <a:endParaRPr lang="it-IT"/>
          </a:p>
        </p:txBody>
      </p:sp>
      <p:sp>
        <p:nvSpPr>
          <p:cNvPr id="5" name="Segnaposto numero diapositiva 5">
            <a:extLst>
              <a:ext uri="{FF2B5EF4-FFF2-40B4-BE49-F238E27FC236}">
                <a16:creationId xmlns:a16="http://schemas.microsoft.com/office/drawing/2014/main" id="{602E3A88-25BC-CFE3-9CBB-0CCCA248D3EE}"/>
              </a:ext>
            </a:extLst>
          </p:cNvPr>
          <p:cNvSpPr txBox="1">
            <a:spLocks noGrp="1"/>
          </p:cNvSpPr>
          <p:nvPr>
            <p:ph type="sldNum" sz="quarter" idx="4"/>
          </p:nvPr>
        </p:nvSpPr>
        <p:spPr>
          <a:xfrm>
            <a:off x="8610484" y="6356515"/>
            <a:ext cx="2742843" cy="364681"/>
          </a:xfrm>
          <a:prstGeom prst="rect">
            <a:avLst/>
          </a:prstGeom>
          <a:noFill/>
          <a:ln>
            <a:noFill/>
          </a:ln>
        </p:spPr>
        <p:txBody>
          <a:bodyPr vert="horz" wrap="square" lIns="90004" tIns="44997" rIns="90004" bIns="44997" anchor="t" anchorCtr="0" compatLnSpc="1">
            <a:noAutofit/>
          </a:bodyPr>
          <a:lstStyle>
            <a:lvl1pPr marL="0" marR="0" lvl="0" indent="0" algn="l" defTabSz="914400" rtl="0" fontAlgn="auto" hangingPunct="1">
              <a:lnSpc>
                <a:spcPct val="100000"/>
              </a:lnSpc>
              <a:spcBef>
                <a:spcPts val="0"/>
              </a:spcBef>
              <a:spcAft>
                <a:spcPts val="0"/>
              </a:spcAft>
              <a:buNone/>
              <a:tabLst/>
              <a:defRPr lang="it-IT" sz="1800" b="0" i="0" u="none" strike="noStrike" kern="1200" cap="none" spc="0" baseline="0">
                <a:solidFill>
                  <a:srgbClr val="000000"/>
                </a:solidFill>
                <a:uFillTx/>
                <a:latin typeface="Calibri" pitchFamily="18"/>
                <a:ea typeface="Lucida Sans Unicode" pitchFamily="2"/>
                <a:cs typeface="Tahoma" pitchFamily="2"/>
              </a:defRPr>
            </a:lvl1pPr>
          </a:lstStyle>
          <a:p>
            <a:pPr lvl="0"/>
            <a:fld id="{6BCE878A-130A-454F-B809-F2EA4B00739A}" type="slidenum">
              <a:t>‹N›</a:t>
            </a:fld>
            <a:endParaRPr lang="it-IT"/>
          </a:p>
        </p:txBody>
      </p:sp>
      <p:sp>
        <p:nvSpPr>
          <p:cNvPr id="6" name="Segnaposto testo 5">
            <a:extLst>
              <a:ext uri="{FF2B5EF4-FFF2-40B4-BE49-F238E27FC236}">
                <a16:creationId xmlns:a16="http://schemas.microsoft.com/office/drawing/2014/main" id="{6EABF6B0-040D-B0CB-C03C-241718F14936}"/>
              </a:ext>
            </a:extLst>
          </p:cNvPr>
          <p:cNvSpPr txBox="1">
            <a:spLocks noGrp="1"/>
          </p:cNvSpPr>
          <p:nvPr>
            <p:ph type="body" idx="1"/>
          </p:nvPr>
        </p:nvSpPr>
        <p:spPr>
          <a:xfrm>
            <a:off x="609484" y="1604515"/>
            <a:ext cx="10972443" cy="4525923"/>
          </a:xfrm>
          <a:prstGeom prst="rect">
            <a:avLst/>
          </a:prstGeom>
          <a:noFill/>
          <a:ln>
            <a:noFill/>
          </a:ln>
        </p:spPr>
        <p:txBody>
          <a:bodyPr vert="horz" wrap="square" lIns="0" tIns="0" rIns="0" bIns="0" anchor="t" anchorCtr="0" compatLnSpc="1">
            <a:no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marL="0" marR="0" lvl="0" indent="0" algn="l" defTabSz="914400" rtl="0" fontAlgn="auto" hangingPunct="1">
        <a:lnSpc>
          <a:spcPct val="90000"/>
        </a:lnSpc>
        <a:spcBef>
          <a:spcPts val="0"/>
        </a:spcBef>
        <a:spcAft>
          <a:spcPts val="0"/>
        </a:spcAft>
        <a:buSzPct val="45000"/>
        <a:buFont typeface="StarSymbol"/>
        <a:buChar char="●"/>
        <a:tabLst/>
        <a:defRPr lang="it-IT" sz="6000" b="0" i="0" u="none" strike="noStrike" kern="1200" cap="none" spc="0" baseline="0">
          <a:solidFill>
            <a:srgbClr val="000000"/>
          </a:solidFill>
          <a:uFillTx/>
          <a:latin typeface="Calibri Light" pitchFamily="18"/>
          <a:ea typeface="Microsoft YaHei" pitchFamily="2"/>
          <a:cs typeface="Arial" pitchFamily="2"/>
        </a:defRPr>
      </a:lvl1pPr>
    </p:titleStyle>
    <p:bodyStyle>
      <a:lvl1pPr marL="431999" marR="0" lvl="0" indent="-323999" algn="l" defTabSz="914400" rtl="0" fontAlgn="auto" hangingPunct="1">
        <a:lnSpc>
          <a:spcPct val="90000"/>
        </a:lnSpc>
        <a:spcBef>
          <a:spcPts val="0"/>
        </a:spcBef>
        <a:spcAft>
          <a:spcPts val="1415"/>
        </a:spcAft>
        <a:buSzPct val="45000"/>
        <a:buFont typeface="StarSymbol"/>
        <a:buChar char="●"/>
        <a:tabLst/>
        <a:defRPr lang="it-IT" sz="3200" b="0" i="0" u="none" strike="noStrike" kern="1200" cap="none" spc="0" baseline="0">
          <a:solidFill>
            <a:srgbClr val="000000"/>
          </a:solidFill>
          <a:uFillTx/>
          <a:latin typeface="Arial" pitchFamily="18"/>
          <a:ea typeface="Microsoft YaHei" pitchFamily="2"/>
          <a:cs typeface="Arial" pitchFamily="2"/>
        </a:defRPr>
      </a:lvl1pPr>
      <a:lvl2pPr marL="863998" marR="0" lvl="1" indent="-323999" algn="l" defTabSz="914400" rtl="0" fontAlgn="auto" hangingPunct="1">
        <a:lnSpc>
          <a:spcPct val="90000"/>
        </a:lnSpc>
        <a:spcBef>
          <a:spcPts val="0"/>
        </a:spcBef>
        <a:spcAft>
          <a:spcPts val="1135"/>
        </a:spcAft>
        <a:buSzPct val="75000"/>
        <a:buFont typeface="StarSymbol"/>
        <a:buChar char="–"/>
        <a:tabLst/>
        <a:defRPr lang="it-IT" sz="2800" b="0" i="0" u="none" strike="noStrike" kern="1200" cap="none" spc="0" baseline="0">
          <a:solidFill>
            <a:srgbClr val="000000"/>
          </a:solidFill>
          <a:uFillTx/>
          <a:latin typeface="Arial" pitchFamily="18"/>
          <a:ea typeface="Microsoft YaHei" pitchFamily="2"/>
          <a:cs typeface="Arial" pitchFamily="2"/>
        </a:defRPr>
      </a:lvl2pPr>
      <a:lvl3pPr marL="1295997" marR="0" lvl="2" indent="-287999" algn="l" defTabSz="914400" rtl="0" fontAlgn="auto" hangingPunct="1">
        <a:lnSpc>
          <a:spcPct val="90000"/>
        </a:lnSpc>
        <a:spcBef>
          <a:spcPts val="0"/>
        </a:spcBef>
        <a:spcAft>
          <a:spcPts val="850"/>
        </a:spcAft>
        <a:buSzPct val="45000"/>
        <a:buFont typeface="StarSymbol"/>
        <a:buChar char="●"/>
        <a:tabLst/>
        <a:defRPr lang="it-IT" sz="2400" b="0" i="0" u="none" strike="noStrike" kern="1200" cap="none" spc="0" baseline="0">
          <a:solidFill>
            <a:srgbClr val="000000"/>
          </a:solidFill>
          <a:uFillTx/>
          <a:latin typeface="Arial" pitchFamily="18"/>
          <a:ea typeface="Microsoft YaHei" pitchFamily="2"/>
          <a:cs typeface="Arial" pitchFamily="2"/>
        </a:defRPr>
      </a:lvl3pPr>
      <a:lvl4pPr marL="1727996" marR="0" lvl="3" indent="-215999" algn="l" defTabSz="914400" rtl="0" fontAlgn="auto" hangingPunct="1">
        <a:lnSpc>
          <a:spcPct val="90000"/>
        </a:lnSpc>
        <a:spcBef>
          <a:spcPts val="0"/>
        </a:spcBef>
        <a:spcAft>
          <a:spcPts val="565"/>
        </a:spcAft>
        <a:buSzPct val="75000"/>
        <a:buFont typeface="StarSymbol"/>
        <a:buChar char="–"/>
        <a:tabLst/>
        <a:defRPr lang="it-IT" sz="2000" b="0" i="0" u="none" strike="noStrike" kern="1200" cap="none" spc="0" baseline="0">
          <a:solidFill>
            <a:srgbClr val="000000"/>
          </a:solidFill>
          <a:uFillTx/>
          <a:latin typeface="Arial" pitchFamily="18"/>
          <a:ea typeface="Microsoft YaHei" pitchFamily="2"/>
          <a:cs typeface="Arial" pitchFamily="2"/>
        </a:defRPr>
      </a:lvl4pPr>
      <a:lvl5pPr marL="2159995" marR="0" lvl="4" indent="-215999" algn="l" defTabSz="914400" rtl="0" fontAlgn="auto" hangingPunct="1">
        <a:lnSpc>
          <a:spcPct val="90000"/>
        </a:lnSpc>
        <a:spcBef>
          <a:spcPts val="0"/>
        </a:spcBef>
        <a:spcAft>
          <a:spcPts val="285"/>
        </a:spcAft>
        <a:buSzPct val="45000"/>
        <a:buFont typeface="StarSymbol"/>
        <a:buChar char="●"/>
        <a:tabLst/>
        <a:defRPr lang="it-IT" sz="2000" b="0" i="0" u="none" strike="noStrike" kern="1200" cap="none" spc="0" baseline="0">
          <a:solidFill>
            <a:srgbClr val="000000"/>
          </a:solidFill>
          <a:uFillTx/>
          <a:latin typeface="Arial" pitchFamily="18"/>
          <a:ea typeface="Microsoft YaHei" pitchFamily="2"/>
          <a:cs typeface="Arial" pitchFamily="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name="Slide1">
    <p:spTree>
      <p:nvGrpSpPr>
        <p:cNvPr id="1" name=""/>
        <p:cNvGrpSpPr/>
        <p:nvPr/>
      </p:nvGrpSpPr>
      <p:grpSpPr>
        <a:xfrm>
          <a:off x="0" y="0"/>
          <a:ext cx="0" cy="0"/>
          <a:chOff x="0" y="0"/>
          <a:chExt cx="0" cy="0"/>
        </a:xfrm>
      </p:grpSpPr>
      <p:sp>
        <p:nvSpPr>
          <p:cNvPr id="2" name="Rettangolo 8">
            <a:extLst>
              <a:ext uri="{FF2B5EF4-FFF2-40B4-BE49-F238E27FC236}">
                <a16:creationId xmlns:a16="http://schemas.microsoft.com/office/drawing/2014/main" id="{536E1629-857B-B350-AE81-F739F6AAF5F6}"/>
              </a:ext>
            </a:extLst>
          </p:cNvPr>
          <p:cNvSpPr/>
          <p:nvPr/>
        </p:nvSpPr>
        <p:spPr>
          <a:xfrm>
            <a:off x="264956" y="5467682"/>
            <a:ext cx="11661480" cy="914756"/>
          </a:xfrm>
          <a:custGeom>
            <a:avLst/>
            <a:gdLst>
              <a:gd name="f0" fmla="val w"/>
              <a:gd name="f1" fmla="val h"/>
              <a:gd name="f2" fmla="val 0"/>
              <a:gd name="f3" fmla="val 21600"/>
              <a:gd name="f4" fmla="*/ f0 1 21600"/>
              <a:gd name="f5" fmla="*/ f1 1 21600"/>
              <a:gd name="f6" fmla="+- f3 0 f2"/>
              <a:gd name="f7" fmla="*/ f6 1 21600"/>
              <a:gd name="f8" fmla="*/ f2 1 f7"/>
              <a:gd name="f9" fmla="*/ f3 1 f7"/>
              <a:gd name="f10" fmla="*/ f8 f4 1"/>
              <a:gd name="f11" fmla="*/ f9 f4 1"/>
              <a:gd name="f12" fmla="*/ f9 f5 1"/>
              <a:gd name="f13" fmla="*/ f8 f5 1"/>
            </a:gdLst>
            <a:ahLst/>
            <a:cxnLst>
              <a:cxn ang="3cd4">
                <a:pos x="hc" y="t"/>
              </a:cxn>
              <a:cxn ang="0">
                <a:pos x="r" y="vc"/>
              </a:cxn>
              <a:cxn ang="cd4">
                <a:pos x="hc" y="b"/>
              </a:cxn>
              <a:cxn ang="cd2">
                <a:pos x="l" y="vc"/>
              </a:cxn>
            </a:cxnLst>
            <a:rect l="f10" t="f13" r="f11" b="f12"/>
            <a:pathLst>
              <a:path w="21600" h="21600">
                <a:moveTo>
                  <a:pt x="f2" y="f2"/>
                </a:moveTo>
                <a:lnTo>
                  <a:pt x="f3" y="f2"/>
                </a:lnTo>
                <a:lnTo>
                  <a:pt x="f3" y="f3"/>
                </a:lnTo>
                <a:lnTo>
                  <a:pt x="f2" y="f3"/>
                </a:lnTo>
                <a:lnTo>
                  <a:pt x="f2" y="f2"/>
                </a:lnTo>
                <a:close/>
              </a:path>
            </a:pathLst>
          </a:custGeom>
          <a:noFill/>
          <a:ln>
            <a:noFill/>
            <a:prstDash val="solid"/>
          </a:ln>
        </p:spPr>
        <p:txBody>
          <a:bodyPr vert="horz" wrap="square" lIns="91440" tIns="45720" rIns="91440" bIns="45720" anchor="t" anchorCtr="0" compatLnSpc="0">
            <a:sp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it-IT" sz="1800" b="0" i="0" u="none" strike="noStrike" kern="1200" cap="none" spc="0" baseline="0">
              <a:solidFill>
                <a:srgbClr val="000000"/>
              </a:solidFill>
              <a:uFillTx/>
              <a:latin typeface="Arial" pitchFamily="18"/>
              <a:ea typeface="Microsoft YaHei" pitchFamily="2"/>
              <a:cs typeface="Arial" pitchFamily="2"/>
            </a:endParaRPr>
          </a:p>
        </p:txBody>
      </p:sp>
      <p:pic>
        <p:nvPicPr>
          <p:cNvPr id="3" name="Immagine 2">
            <a:extLst>
              <a:ext uri="{FF2B5EF4-FFF2-40B4-BE49-F238E27FC236}">
                <a16:creationId xmlns:a16="http://schemas.microsoft.com/office/drawing/2014/main" id="{A0CAD622-F07E-0725-8D7C-4353A2A5579D}"/>
              </a:ext>
            </a:extLst>
          </p:cNvPr>
          <p:cNvPicPr>
            <a:picLocks noChangeAspect="1"/>
          </p:cNvPicPr>
          <p:nvPr/>
        </p:nvPicPr>
        <p:blipFill>
          <a:blip r:embed="rId3">
            <a:lum/>
            <a:alphaModFix/>
          </a:blip>
          <a:srcRect/>
          <a:stretch>
            <a:fillRect/>
          </a:stretch>
        </p:blipFill>
        <p:spPr>
          <a:xfrm>
            <a:off x="0" y="0"/>
            <a:ext cx="12192115" cy="6912004"/>
          </a:xfrm>
          <a:prstGeom prst="rect">
            <a:avLst/>
          </a:prstGeom>
          <a:noFill/>
          <a:ln>
            <a:noFill/>
          </a:ln>
        </p:spPr>
      </p:pic>
      <p:sp>
        <p:nvSpPr>
          <p:cNvPr id="4" name="Rettangolo 7">
            <a:extLst>
              <a:ext uri="{FF2B5EF4-FFF2-40B4-BE49-F238E27FC236}">
                <a16:creationId xmlns:a16="http://schemas.microsoft.com/office/drawing/2014/main" id="{87514109-5ED1-3113-D8A3-2326A43C3C78}"/>
              </a:ext>
            </a:extLst>
          </p:cNvPr>
          <p:cNvSpPr/>
          <p:nvPr/>
        </p:nvSpPr>
        <p:spPr>
          <a:xfrm>
            <a:off x="4821119" y="6283140"/>
            <a:ext cx="2882874" cy="586441"/>
          </a:xfrm>
          <a:custGeom>
            <a:avLst/>
            <a:gdLst>
              <a:gd name="f0" fmla="val w"/>
              <a:gd name="f1" fmla="val h"/>
              <a:gd name="f2" fmla="val 0"/>
              <a:gd name="f3" fmla="val 21600"/>
              <a:gd name="f4" fmla="*/ f0 1 21600"/>
              <a:gd name="f5" fmla="*/ f1 1 21600"/>
              <a:gd name="f6" fmla="+- f3 0 f2"/>
              <a:gd name="f7" fmla="*/ f6 1 21600"/>
              <a:gd name="f8" fmla="*/ f2 1 f7"/>
              <a:gd name="f9" fmla="*/ f3 1 f7"/>
              <a:gd name="f10" fmla="*/ f8 f4 1"/>
              <a:gd name="f11" fmla="*/ f9 f4 1"/>
              <a:gd name="f12" fmla="*/ f9 f5 1"/>
              <a:gd name="f13" fmla="*/ f8 f5 1"/>
            </a:gdLst>
            <a:ahLst/>
            <a:cxnLst>
              <a:cxn ang="3cd4">
                <a:pos x="hc" y="t"/>
              </a:cxn>
              <a:cxn ang="0">
                <a:pos x="r" y="vc"/>
              </a:cxn>
              <a:cxn ang="cd4">
                <a:pos x="hc" y="b"/>
              </a:cxn>
              <a:cxn ang="cd2">
                <a:pos x="l" y="vc"/>
              </a:cxn>
            </a:cxnLst>
            <a:rect l="f10" t="f13" r="f11" b="f12"/>
            <a:pathLst>
              <a:path w="21600" h="21600">
                <a:moveTo>
                  <a:pt x="f2" y="f2"/>
                </a:moveTo>
                <a:lnTo>
                  <a:pt x="f3" y="f2"/>
                </a:lnTo>
                <a:lnTo>
                  <a:pt x="f3" y="f3"/>
                </a:lnTo>
                <a:lnTo>
                  <a:pt x="f2" y="f3"/>
                </a:lnTo>
                <a:lnTo>
                  <a:pt x="f2" y="f2"/>
                </a:lnTo>
                <a:close/>
              </a:path>
            </a:pathLst>
          </a:custGeom>
          <a:noFill/>
          <a:ln>
            <a:noFill/>
            <a:prstDash val="solid"/>
          </a:ln>
        </p:spPr>
        <p:txBody>
          <a:bodyPr vert="horz" wrap="none" lIns="90004" tIns="44997" rIns="90004" bIns="44997" anchor="t" anchorCtr="1" compatLnSpc="0">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2800" b="0" i="0" u="none" strike="noStrike" kern="1200" cap="none" spc="0" baseline="0" dirty="0">
                <a:solidFill>
                  <a:srgbClr val="000000"/>
                </a:solidFill>
                <a:uFillTx/>
                <a:latin typeface="Comic Sans MS" pitchFamily="66"/>
                <a:ea typeface="Microsoft YaHei" pitchFamily="2"/>
                <a:cs typeface="Arial" pitchFamily="2"/>
              </a:rPr>
              <a:t>A.S. 2022/2023</a:t>
            </a:r>
          </a:p>
        </p:txBody>
      </p:sp>
      <p:sp>
        <p:nvSpPr>
          <p:cNvPr id="5" name="CasellaDiTesto 4">
            <a:extLst>
              <a:ext uri="{FF2B5EF4-FFF2-40B4-BE49-F238E27FC236}">
                <a16:creationId xmlns:a16="http://schemas.microsoft.com/office/drawing/2014/main" id="{E4C85219-81F3-8D14-BBE9-75BCBBCFF464}"/>
              </a:ext>
            </a:extLst>
          </p:cNvPr>
          <p:cNvSpPr txBox="1"/>
          <p:nvPr/>
        </p:nvSpPr>
        <p:spPr>
          <a:xfrm>
            <a:off x="3179480" y="1528614"/>
            <a:ext cx="6623995" cy="1506236"/>
          </a:xfrm>
          <a:prstGeom prst="rect">
            <a:avLst/>
          </a:prstGeom>
          <a:noFill/>
          <a:ln>
            <a:noFill/>
          </a:ln>
        </p:spPr>
        <p:txBody>
          <a:bodyPr vert="horz" wrap="none" lIns="90004" tIns="44997" rIns="90004" bIns="44997" anchor="t" anchorCtr="0" compatLnSpc="0">
            <a:sp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it-IT" sz="8000" b="0" i="0" u="none" strike="noStrike" kern="1200" cap="none" spc="0" baseline="0" dirty="0">
                <a:solidFill>
                  <a:srgbClr val="0000CC"/>
                </a:solidFill>
                <a:uFillTx/>
                <a:latin typeface="Comic Sans MS" pitchFamily="66"/>
                <a:ea typeface="Microsoft YaHei" pitchFamily="2"/>
                <a:cs typeface="Arial" pitchFamily="2"/>
              </a:rPr>
              <a:t>SI PARTE!</a:t>
            </a:r>
          </a:p>
        </p:txBody>
      </p:sp>
      <p:sp>
        <p:nvSpPr>
          <p:cNvPr id="6" name="CasellaDiTesto 5">
            <a:extLst>
              <a:ext uri="{FF2B5EF4-FFF2-40B4-BE49-F238E27FC236}">
                <a16:creationId xmlns:a16="http://schemas.microsoft.com/office/drawing/2014/main" id="{2A0982BB-9F59-3DEF-0B9C-A30B0BCB2075}"/>
              </a:ext>
            </a:extLst>
          </p:cNvPr>
          <p:cNvSpPr txBox="1"/>
          <p:nvPr/>
        </p:nvSpPr>
        <p:spPr>
          <a:xfrm>
            <a:off x="371494" y="5449706"/>
            <a:ext cx="11661480" cy="1020230"/>
          </a:xfrm>
          <a:prstGeom prst="rect">
            <a:avLst/>
          </a:prstGeom>
          <a:noFill/>
          <a:ln>
            <a:noFill/>
          </a:ln>
        </p:spPr>
        <p:txBody>
          <a:bodyPr vert="horz" wrap="square" lIns="90004" tIns="44997" rIns="90004" bIns="44997" anchor="t" anchorCtr="1" compatLnSpc="0">
            <a:spAutoFit/>
          </a:bodyPr>
          <a:lstStyle/>
          <a:p>
            <a:pPr marL="0" marR="0" lvl="0" indent="0" algn="ct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it-IT" sz="2600" b="1" i="0" u="none" strike="noStrike" kern="1200" cap="none" spc="0" baseline="0" dirty="0">
                <a:solidFill>
                  <a:srgbClr val="000000"/>
                </a:solidFill>
                <a:uFillTx/>
                <a:latin typeface="Comic Sans MS" pitchFamily="66"/>
                <a:ea typeface="Microsoft YaHei" pitchFamily="2"/>
                <a:cs typeface="Arial" pitchFamily="2"/>
              </a:rPr>
              <a:t>SCUOLE DELL'INFANZIA ISTITUTO COMPRENSIVO</a:t>
            </a:r>
          </a:p>
          <a:p>
            <a:pPr marL="0" marR="0" lvl="0" indent="0" algn="ct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it-IT" sz="2600" b="1" i="0" u="none" strike="noStrike" kern="1200" cap="none" spc="0" baseline="0" dirty="0">
                <a:solidFill>
                  <a:srgbClr val="000000"/>
                </a:solidFill>
                <a:uFillTx/>
                <a:latin typeface="Comic Sans MS" pitchFamily="66"/>
                <a:ea typeface="Microsoft YaHei" pitchFamily="2"/>
                <a:cs typeface="Arial" pitchFamily="2"/>
              </a:rPr>
              <a:t>DI INZAGO</a:t>
            </a:r>
          </a:p>
        </p:txBody>
      </p:sp>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name="Slide10">
    <p:spTree>
      <p:nvGrpSpPr>
        <p:cNvPr id="1" name=""/>
        <p:cNvGrpSpPr/>
        <p:nvPr/>
      </p:nvGrpSpPr>
      <p:grpSpPr>
        <a:xfrm>
          <a:off x="0" y="0"/>
          <a:ext cx="0" cy="0"/>
          <a:chOff x="0" y="0"/>
          <a:chExt cx="0" cy="0"/>
        </a:xfrm>
      </p:grpSpPr>
      <p:sp>
        <p:nvSpPr>
          <p:cNvPr id="2" name="CasellaDiTesto 6">
            <a:extLst>
              <a:ext uri="{FF2B5EF4-FFF2-40B4-BE49-F238E27FC236}">
                <a16:creationId xmlns:a16="http://schemas.microsoft.com/office/drawing/2014/main" id="{4582029A-EA37-5BEF-C8C5-A06A6474D9DE}"/>
              </a:ext>
            </a:extLst>
          </p:cNvPr>
          <p:cNvSpPr/>
          <p:nvPr/>
        </p:nvSpPr>
        <p:spPr>
          <a:xfrm>
            <a:off x="1466999" y="1431721"/>
            <a:ext cx="9257760" cy="4265639"/>
          </a:xfrm>
          <a:custGeom>
            <a:avLst/>
            <a:gdLst>
              <a:gd name="f0" fmla="val w"/>
              <a:gd name="f1" fmla="val h"/>
              <a:gd name="f2" fmla="val 0"/>
              <a:gd name="f3" fmla="val 9258172"/>
              <a:gd name="f4" fmla="val 3724096"/>
              <a:gd name="f5" fmla="val 110697"/>
              <a:gd name="f6" fmla="+- 0 0 12866"/>
              <a:gd name="f7" fmla="val 193910"/>
              <a:gd name="f8" fmla="val 23410"/>
              <a:gd name="f9" fmla="val 300891"/>
              <a:gd name="f10" fmla="val 407872"/>
              <a:gd name="f11" fmla="+- 0 0 23410"/>
              <a:gd name="f12" fmla="val 742064"/>
              <a:gd name="f13" fmla="val 3189"/>
              <a:gd name="f14" fmla="val 1064690"/>
              <a:gd name="f15" fmla="val 1387316"/>
              <a:gd name="f16" fmla="+- 0 0 3189"/>
              <a:gd name="f17" fmla="val 1383602"/>
              <a:gd name="f18" fmla="val 39996"/>
              <a:gd name="f19" fmla="val 1550744"/>
              <a:gd name="f20" fmla="val 1717886"/>
              <a:gd name="f21" fmla="+- 0 0 39996"/>
              <a:gd name="f22" fmla="val 1739412"/>
              <a:gd name="f23" fmla="val 10423"/>
              <a:gd name="f24" fmla="val 1851634"/>
              <a:gd name="f25" fmla="val 1963856"/>
              <a:gd name="f26" fmla="+- 0 0 10423"/>
              <a:gd name="f27" fmla="val 2241831"/>
              <a:gd name="f28" fmla="val 40961"/>
              <a:gd name="f29" fmla="val 2615434"/>
              <a:gd name="f30" fmla="val 2989037"/>
              <a:gd name="f31" fmla="+- 0 0 40961"/>
              <a:gd name="f32" fmla="val 2865361"/>
              <a:gd name="f33" fmla="val 33639"/>
              <a:gd name="f34" fmla="val 3008906"/>
              <a:gd name="f35" fmla="val 3152451"/>
              <a:gd name="f36" fmla="+- 0 0 33639"/>
              <a:gd name="f37" fmla="val 3345706"/>
              <a:gd name="f38" fmla="val 21931"/>
              <a:gd name="f39" fmla="val 3587542"/>
              <a:gd name="f40" fmla="val 3829378"/>
              <a:gd name="f41" fmla="+- 0 0 21931"/>
              <a:gd name="f42" fmla="val 3775866"/>
              <a:gd name="f43" fmla="val 21549"/>
              <a:gd name="f44" fmla="val 3888432"/>
              <a:gd name="f45" fmla="val 4000998"/>
              <a:gd name="f46" fmla="+- 0 0 21549"/>
              <a:gd name="f47" fmla="val 4294232"/>
              <a:gd name="f48" fmla="val 83441"/>
              <a:gd name="f49" fmla="val 4652231"/>
              <a:gd name="f50" fmla="val 5010230"/>
              <a:gd name="f51" fmla="+- 0 0 83441"/>
              <a:gd name="f52" fmla="val 5012312"/>
              <a:gd name="f53" fmla="val 30303"/>
              <a:gd name="f54" fmla="val 5230867"/>
              <a:gd name="f55" fmla="val 5449422"/>
              <a:gd name="f56" fmla="+- 0 0 30303"/>
              <a:gd name="f57" fmla="val 5453167"/>
              <a:gd name="f58" fmla="val 24132"/>
              <a:gd name="f59" fmla="val 5531758"/>
              <a:gd name="f60" fmla="val 5610349"/>
              <a:gd name="f61" fmla="+- 0 0 24132"/>
              <a:gd name="f62" fmla="val 5891543"/>
              <a:gd name="f63" fmla="val 28398"/>
              <a:gd name="f64" fmla="val 6110394"/>
              <a:gd name="f65" fmla="val 6329245"/>
              <a:gd name="f66" fmla="+- 0 0 28398"/>
              <a:gd name="f67" fmla="val 6304057"/>
              <a:gd name="f68" fmla="val 34192"/>
              <a:gd name="f69" fmla="val 6411284"/>
              <a:gd name="f70" fmla="val 6518511"/>
              <a:gd name="f71" fmla="+- 0 0 34192"/>
              <a:gd name="f72" fmla="val 6568976"/>
              <a:gd name="f73" fmla="val 3097"/>
              <a:gd name="f74" fmla="val 6712175"/>
              <a:gd name="f75" fmla="val 6855374"/>
              <a:gd name="f76" fmla="+- 0 0 3097"/>
              <a:gd name="f77" fmla="val 6943980"/>
              <a:gd name="f78" fmla="val 34834"/>
              <a:gd name="f79" fmla="val 7013065"/>
              <a:gd name="f80" fmla="val 7082150"/>
              <a:gd name="f81" fmla="+- 0 0 34834"/>
              <a:gd name="f82" fmla="val 7493217"/>
              <a:gd name="f83" fmla="val 55119"/>
              <a:gd name="f84" fmla="val 7776864"/>
              <a:gd name="f85" fmla="val 8060511"/>
              <a:gd name="f86" fmla="+- 0 0 55119"/>
              <a:gd name="f87" fmla="val 8071509"/>
              <a:gd name="f88" fmla="val 31387"/>
              <a:gd name="f89" fmla="val 8262919"/>
              <a:gd name="f90" fmla="val 8454330"/>
              <a:gd name="f91" fmla="+- 0 0 31387"/>
              <a:gd name="f92" fmla="val 8518397"/>
              <a:gd name="f93" fmla="val 25400"/>
              <a:gd name="f94" fmla="val 8656391"/>
              <a:gd name="f95" fmla="val 8794385"/>
              <a:gd name="f96" fmla="+- 0 0 25400"/>
              <a:gd name="f97" fmla="val 8985498"/>
              <a:gd name="f98" fmla="val 806"/>
              <a:gd name="f99" fmla="val 9260940"/>
              <a:gd name="f100" fmla="val 200900"/>
              <a:gd name="f101" fmla="val 9228176"/>
              <a:gd name="f102" fmla="val 249713"/>
              <a:gd name="f103" fmla="val 420291"/>
              <a:gd name="f104" fmla="val 9288168"/>
              <a:gd name="f105" fmla="val 590869"/>
              <a:gd name="f106" fmla="val 9231902"/>
              <a:gd name="f107" fmla="val 785089"/>
              <a:gd name="f108" fmla="val 1026786"/>
              <a:gd name="f109" fmla="val 9284442"/>
              <a:gd name="f110" fmla="val 1268483"/>
              <a:gd name="f111" fmla="val 9196340"/>
              <a:gd name="f112" fmla="val 1442753"/>
              <a:gd name="f113" fmla="val 1558800"/>
              <a:gd name="f114" fmla="val 9320004"/>
              <a:gd name="f115" fmla="val 1674847"/>
              <a:gd name="f116" fmla="val 9211548"/>
              <a:gd name="f117" fmla="val 1875158"/>
              <a:gd name="f118" fmla="val 1979091"/>
              <a:gd name="f119" fmla="val 9304796"/>
              <a:gd name="f120" fmla="val 2083024"/>
              <a:gd name="f121" fmla="val 9227785"/>
              <a:gd name="f122" fmla="val 2459765"/>
              <a:gd name="f123" fmla="val 2585587"/>
              <a:gd name="f124" fmla="val 9288559"/>
              <a:gd name="f125" fmla="val 2711409"/>
              <a:gd name="f126" fmla="val 9213137"/>
              <a:gd name="f127" fmla="val 2955679"/>
              <a:gd name="f128" fmla="val 3154841"/>
              <a:gd name="f129" fmla="val 9303207"/>
              <a:gd name="f130" fmla="val 3354003"/>
              <a:gd name="f131" fmla="val 9237637"/>
              <a:gd name="f132" fmla="val 3536176"/>
              <a:gd name="f133" fmla="val 9065009"/>
              <a:gd name="f134" fmla="val 3779404"/>
              <a:gd name="f135" fmla="val 8859179"/>
              <a:gd name="f136" fmla="val 3705926"/>
              <a:gd name="f137" fmla="val 8679536"/>
              <a:gd name="f138" fmla="val 8499893"/>
              <a:gd name="f139" fmla="val 3742266"/>
              <a:gd name="f140" fmla="val 8271213"/>
              <a:gd name="f141" fmla="val 3685150"/>
              <a:gd name="f142" fmla="val 8008319"/>
              <a:gd name="f143" fmla="val 7745425"/>
              <a:gd name="f144" fmla="val 3763042"/>
              <a:gd name="f145" fmla="val 7609009"/>
              <a:gd name="f146" fmla="val 3715429"/>
              <a:gd name="f147" fmla="val 7429683"/>
              <a:gd name="f148" fmla="val 7250357"/>
              <a:gd name="f149" fmla="val 3732763"/>
              <a:gd name="f150" fmla="val 7163507"/>
              <a:gd name="f151" fmla="val 3688839"/>
              <a:gd name="f152" fmla="val 7036211"/>
              <a:gd name="f153" fmla="val 6908915"/>
              <a:gd name="f154" fmla="val 3759353"/>
              <a:gd name="f155" fmla="val 6471232"/>
              <a:gd name="f156" fmla="val 3657811"/>
              <a:gd name="f157" fmla="val 6272412"/>
              <a:gd name="f158" fmla="val 6073592"/>
              <a:gd name="f159" fmla="val 3790381"/>
              <a:gd name="f160" fmla="val 6116358"/>
              <a:gd name="f161" fmla="val 3703666"/>
              <a:gd name="f162" fmla="val 5971521"/>
              <a:gd name="f163" fmla="val 5826684"/>
              <a:gd name="f164" fmla="val 3744526"/>
              <a:gd name="f165" fmla="val 5407236"/>
              <a:gd name="f166" fmla="val 3693586"/>
              <a:gd name="f167" fmla="val 5207722"/>
              <a:gd name="f168" fmla="val 5008208"/>
              <a:gd name="f169" fmla="val 3754606"/>
              <a:gd name="f170" fmla="val 4832327"/>
              <a:gd name="f171" fmla="val 3692339"/>
              <a:gd name="f172" fmla="val 4629086"/>
              <a:gd name="f173" fmla="val 4425845"/>
              <a:gd name="f174" fmla="val 3755853"/>
              <a:gd name="f175" fmla="val 4433678"/>
              <a:gd name="f176" fmla="val 3720797"/>
              <a:gd name="f177" fmla="val 4328195"/>
              <a:gd name="f178" fmla="val 4222712"/>
              <a:gd name="f179" fmla="val 3727395"/>
              <a:gd name="f180" fmla="val 4086394"/>
              <a:gd name="f181" fmla="val 3681227"/>
              <a:gd name="f182" fmla="val 3934723"/>
              <a:gd name="f183" fmla="val 3783052"/>
              <a:gd name="f184" fmla="val 3766965"/>
              <a:gd name="f185" fmla="val 3662735"/>
              <a:gd name="f186" fmla="val 3709293"/>
              <a:gd name="f187" fmla="val 3448669"/>
              <a:gd name="f188" fmla="val 3234603"/>
              <a:gd name="f189" fmla="val 3738899"/>
              <a:gd name="f190" fmla="val 3005961"/>
              <a:gd name="f191" fmla="val 3658049"/>
              <a:gd name="f192" fmla="val 2684870"/>
              <a:gd name="f193" fmla="val 2363779"/>
              <a:gd name="f194" fmla="val 3790143"/>
              <a:gd name="f195" fmla="val 2245833"/>
              <a:gd name="f196" fmla="val 3655046"/>
              <a:gd name="f197" fmla="val 2106234"/>
              <a:gd name="f198" fmla="val 1966635"/>
              <a:gd name="f199" fmla="val 3793146"/>
              <a:gd name="f200" fmla="val 1568933"/>
              <a:gd name="f201" fmla="val 3696003"/>
              <a:gd name="f202" fmla="val 1342435"/>
              <a:gd name="f203" fmla="val 1115937"/>
              <a:gd name="f204" fmla="val 3752189"/>
              <a:gd name="f205" fmla="val 1102085"/>
              <a:gd name="f206" fmla="val 3711276"/>
              <a:gd name="f207" fmla="val 1041544"/>
              <a:gd name="f208" fmla="val 981003"/>
              <a:gd name="f209" fmla="val 3736916"/>
              <a:gd name="f210" fmla="val 780685"/>
              <a:gd name="f211" fmla="val 3707117"/>
              <a:gd name="f212" fmla="val 648072"/>
              <a:gd name="f213" fmla="val 515459"/>
              <a:gd name="f214" fmla="val 3741075"/>
              <a:gd name="f215" fmla="val 288628"/>
              <a:gd name="f216" fmla="val 3663307"/>
              <a:gd name="f217" fmla="+- 0 0 41043"/>
              <a:gd name="f218" fmla="val 3566546"/>
              <a:gd name="f219" fmla="val 21347"/>
              <a:gd name="f220" fmla="val 3387926"/>
              <a:gd name="f221" fmla="+- 0 0 21347"/>
              <a:gd name="f222" fmla="val 2921756"/>
              <a:gd name="f223" fmla="val 34443"/>
              <a:gd name="f224" fmla="val 2879337"/>
              <a:gd name="f225" fmla="val 2734550"/>
              <a:gd name="f226" fmla="+- 0 0 34443"/>
              <a:gd name="f227" fmla="val 2589763"/>
              <a:gd name="f228" fmla="val 7862"/>
              <a:gd name="f229" fmla="val 2392748"/>
              <a:gd name="f230" fmla="val 2128055"/>
              <a:gd name="f231" fmla="+- 0 0 7862"/>
              <a:gd name="f232" fmla="val 1863362"/>
              <a:gd name="f233" fmla="val 7837"/>
              <a:gd name="f234" fmla="val 1890266"/>
              <a:gd name="f235" fmla="val 1707764"/>
              <a:gd name="f236" fmla="+- 0 0 7837"/>
              <a:gd name="f237" fmla="val 1525262"/>
              <a:gd name="f238" fmla="val 22805"/>
              <a:gd name="f239" fmla="val 1247068"/>
              <a:gd name="f240" fmla="val 1101268"/>
              <a:gd name="f241" fmla="+- 0 0 22805"/>
              <a:gd name="f242" fmla="val 955468"/>
              <a:gd name="f243" fmla="val 38999"/>
              <a:gd name="f244" fmla="val 735534"/>
              <a:gd name="f245" fmla="val 532014"/>
              <a:gd name="f246" fmla="+- 0 0 38999"/>
              <a:gd name="f247" fmla="val 328494"/>
              <a:gd name="f248" fmla="val 4587"/>
              <a:gd name="f249" fmla="val 140925"/>
              <a:gd name="f250" fmla="val 66283"/>
              <a:gd name="f251" fmla="+- 0 0 1378"/>
              <a:gd name="f252" fmla="val 169864"/>
              <a:gd name="f253" fmla="val 32408"/>
              <a:gd name="f254" fmla="val 431918"/>
              <a:gd name="f255" fmla="+- 0 0 32408"/>
              <a:gd name="f256" fmla="val 745648"/>
              <a:gd name="f257" fmla="val 29202"/>
              <a:gd name="f258" fmla="val 972108"/>
              <a:gd name="f259" fmla="val 1198568"/>
              <a:gd name="f260" fmla="+- 0 0 29202"/>
              <a:gd name="f261" fmla="val 1368567"/>
              <a:gd name="f262" fmla="val 67763"/>
              <a:gd name="f263" fmla="val 1643326"/>
              <a:gd name="f264" fmla="val 1918085"/>
              <a:gd name="f265" fmla="+- 0 0 67763"/>
              <a:gd name="f266" fmla="val 1875484"/>
              <a:gd name="f267" fmla="val 25406"/>
              <a:gd name="f268" fmla="val 2036798"/>
              <a:gd name="f269" fmla="val 2198112"/>
              <a:gd name="f270" fmla="+- 0 0 25406"/>
              <a:gd name="f271" fmla="val 2394931"/>
              <a:gd name="f272" fmla="val 17828"/>
              <a:gd name="f273" fmla="val 2835937"/>
              <a:gd name="f274" fmla="+- 0 0 17828"/>
              <a:gd name="f275" fmla="val 2987911"/>
              <a:gd name="f276" fmla="val 52937"/>
              <a:gd name="f277" fmla="val 3101488"/>
              <a:gd name="f278" fmla="val 3215065"/>
              <a:gd name="f279" fmla="+- 0 0 52937"/>
              <a:gd name="f280" fmla="val 3387635"/>
              <a:gd name="f281" fmla="val 16058"/>
              <a:gd name="f282" fmla="val 3494960"/>
              <a:gd name="f283" fmla="val 3602285"/>
              <a:gd name="f284" fmla="+- 0 0 16058"/>
              <a:gd name="f285" fmla="val 4062372"/>
              <a:gd name="f286" fmla="val 80349"/>
              <a:gd name="f287" fmla="val 4258759"/>
              <a:gd name="f288" fmla="val 4455146"/>
              <a:gd name="f289" fmla="+- 0 0 80349"/>
              <a:gd name="f290" fmla="val 4667532"/>
              <a:gd name="f291" fmla="val 18431"/>
              <a:gd name="f292" fmla="val 4929977"/>
              <a:gd name="f293" fmla="val 5192422"/>
              <a:gd name="f294" fmla="+- 0 0 18431"/>
              <a:gd name="f295" fmla="val 5291662"/>
              <a:gd name="f296" fmla="val 64384"/>
              <a:gd name="f297" fmla="val 5508612"/>
              <a:gd name="f298" fmla="val 5725562"/>
              <a:gd name="f299" fmla="+- 0 0 64384"/>
              <a:gd name="f300" fmla="val 5731243"/>
              <a:gd name="f301" fmla="val 5641"/>
              <a:gd name="f302" fmla="val 5809503"/>
              <a:gd name="f303" fmla="val 5887763"/>
              <a:gd name="f304" fmla="+- 0 0 5641"/>
              <a:gd name="f305" fmla="val 6108191"/>
              <a:gd name="f306" fmla="val 290"/>
              <a:gd name="f307" fmla="val 6388139"/>
              <a:gd name="f308" fmla="val 6668087"/>
              <a:gd name="f309" fmla="+- 0 0 290"/>
              <a:gd name="f310" fmla="val 6818394"/>
              <a:gd name="f311" fmla="val 39369"/>
              <a:gd name="f312" fmla="val 7151938"/>
              <a:gd name="f313" fmla="val 7485482"/>
              <a:gd name="f314" fmla="+- 0 0 39369"/>
              <a:gd name="f315" fmla="val 7451131"/>
              <a:gd name="f316" fmla="val 10425"/>
              <a:gd name="f317" fmla="val 7637992"/>
              <a:gd name="f318" fmla="val 7824853"/>
              <a:gd name="f319" fmla="+- 0 0 10425"/>
              <a:gd name="f320" fmla="val 7933598"/>
              <a:gd name="f321" fmla="val 35604"/>
              <a:gd name="f322" fmla="val 8124046"/>
              <a:gd name="f323" fmla="val 8314494"/>
              <a:gd name="f324" fmla="+- 0 0 35604"/>
              <a:gd name="f325" fmla="val 8966940"/>
              <a:gd name="f326" fmla="val 119334"/>
              <a:gd name="f327" fmla="val 9273573"/>
              <a:gd name="f328" fmla="val 164041"/>
              <a:gd name="f329" fmla="val 9216484"/>
              <a:gd name="f330" fmla="val 307171"/>
              <a:gd name="f331" fmla="val 494773"/>
              <a:gd name="f332" fmla="val 9299860"/>
              <a:gd name="f333" fmla="val 682375"/>
              <a:gd name="f334" fmla="val 9210377"/>
              <a:gd name="f335" fmla="val 882094"/>
              <a:gd name="f336" fmla="val 1064027"/>
              <a:gd name="f337" fmla="val 9305967"/>
              <a:gd name="f338" fmla="val 1245960"/>
              <a:gd name="f339" fmla="val 9221045"/>
              <a:gd name="f340" fmla="val 1391523"/>
              <a:gd name="f341" fmla="val 1633282"/>
              <a:gd name="f342" fmla="val 9295299"/>
              <a:gd name="f343" fmla="val 1875041"/>
              <a:gd name="f344" fmla="val 9214760"/>
              <a:gd name="f345" fmla="val 1921893"/>
              <a:gd name="f346" fmla="val 9301584"/>
              <a:gd name="f347" fmla="val 2334217"/>
              <a:gd name="f348" fmla="val 9233740"/>
              <a:gd name="f349" fmla="val 2397820"/>
              <a:gd name="f350" fmla="val 9282604"/>
              <a:gd name="f351" fmla="val 2773354"/>
              <a:gd name="f352" fmla="val 9249078"/>
              <a:gd name="f353" fmla="val 2998567"/>
              <a:gd name="f354" fmla="val 3117600"/>
              <a:gd name="f355" fmla="val 9267266"/>
              <a:gd name="f356" fmla="val 3236633"/>
              <a:gd name="f357" fmla="val 9210755"/>
              <a:gd name="f358" fmla="val 3516191"/>
              <a:gd name="f359" fmla="val 9033039"/>
              <a:gd name="f360" fmla="val 3741298"/>
              <a:gd name="f361" fmla="val 8800139"/>
              <a:gd name="f362" fmla="val 3647657"/>
              <a:gd name="f363" fmla="val 8586955"/>
              <a:gd name="f364" fmla="val 8373771"/>
              <a:gd name="f365" fmla="val 3800535"/>
              <a:gd name="f366" fmla="val 8150355"/>
              <a:gd name="f367" fmla="val 3703262"/>
              <a:gd name="f368" fmla="val 7866283"/>
              <a:gd name="f369" fmla="val 3744930"/>
              <a:gd name="f370" fmla="val 7615755"/>
              <a:gd name="f371" fmla="val 3672355"/>
              <a:gd name="f372" fmla="val 7244520"/>
              <a:gd name="f373" fmla="val 6873285"/>
              <a:gd name="f374" fmla="val 3775837"/>
              <a:gd name="f375" fmla="val 6783045"/>
              <a:gd name="f376" fmla="val 3665783"/>
              <a:gd name="f377" fmla="val 6665884"/>
              <a:gd name="f378" fmla="val 6548723"/>
              <a:gd name="f379" fmla="val 3782409"/>
              <a:gd name="f380" fmla="val 6136736"/>
              <a:gd name="f381" fmla="val 3723872"/>
              <a:gd name="f382" fmla="val 5994666"/>
              <a:gd name="f383" fmla="val 5852596"/>
              <a:gd name="f384" fmla="val 3724320"/>
              <a:gd name="f385" fmla="val 5640276"/>
              <a:gd name="f386" fmla="val 3717100"/>
              <a:gd name="f387" fmla="val 5376948"/>
              <a:gd name="f388" fmla="val 3731092"/>
              <a:gd name="f389" fmla="val 5298065"/>
              <a:gd name="f390" fmla="val 3720353"/>
              <a:gd name="f391" fmla="val 5115140"/>
              <a:gd name="f392" fmla="val 4932215"/>
              <a:gd name="f393" fmla="val 3727839"/>
              <a:gd name="f394" fmla="val 4890703"/>
              <a:gd name="f395" fmla="val 3716661"/>
              <a:gd name="f396" fmla="val 4814249"/>
              <a:gd name="f397" fmla="val 4737795"/>
              <a:gd name="f398" fmla="val 3731531"/>
              <a:gd name="f399" fmla="val 4434174"/>
              <a:gd name="f400" fmla="val 3664294"/>
              <a:gd name="f401" fmla="val 4235614"/>
              <a:gd name="f402" fmla="val 4037055"/>
              <a:gd name="f403" fmla="val 3783898"/>
              <a:gd name="f404" fmla="val 3851354"/>
              <a:gd name="f405" fmla="val 3688585"/>
              <a:gd name="f406" fmla="val 3749560"/>
              <a:gd name="f407" fmla="val 3647766"/>
              <a:gd name="f408" fmla="val 3759607"/>
              <a:gd name="f409" fmla="val 3428651"/>
              <a:gd name="f410" fmla="val 3705516"/>
              <a:gd name="f411" fmla="val 3263506"/>
              <a:gd name="f412" fmla="val 3098361"/>
              <a:gd name="f413" fmla="val 3742676"/>
              <a:gd name="f414" fmla="val 2969384"/>
              <a:gd name="f415" fmla="val 3680400"/>
              <a:gd name="f416" fmla="val 2870033"/>
              <a:gd name="f417" fmla="val 2770682"/>
              <a:gd name="f418" fmla="val 3767792"/>
              <a:gd name="f419" fmla="val 2526340"/>
              <a:gd name="f420" fmla="val 3673933"/>
              <a:gd name="f421" fmla="val 2383979"/>
              <a:gd name="f422" fmla="val 2241618"/>
              <a:gd name="f423" fmla="val 3774259"/>
              <a:gd name="f424" fmla="val 2089380"/>
              <a:gd name="f425" fmla="val 3688113"/>
              <a:gd name="f426" fmla="val 1897925"/>
              <a:gd name="f427" fmla="val 1706470"/>
              <a:gd name="f428" fmla="val 3760079"/>
              <a:gd name="f429" fmla="val 1440229"/>
              <a:gd name="f430" fmla="val 3702063"/>
              <a:gd name="f431" fmla="val 1226708"/>
              <a:gd name="f432" fmla="val 1013187"/>
              <a:gd name="f433" fmla="val 3746129"/>
              <a:gd name="f434" fmla="val 923197"/>
              <a:gd name="f435" fmla="val 3680282"/>
              <a:gd name="f436" fmla="val 372947"/>
              <a:gd name="f437" fmla="val 3767910"/>
              <a:gd name="f438" fmla="val 251731"/>
              <a:gd name="f439" fmla="val 3704035"/>
              <a:gd name="f440" fmla="+- 0 0 26875"/>
              <a:gd name="f441" fmla="val 3449992"/>
              <a:gd name="f442" fmla="val 47544"/>
              <a:gd name="f443" fmla="val 3402777"/>
              <a:gd name="f444" fmla="+- 0 0 47544"/>
              <a:gd name="f445" fmla="val 2906905"/>
              <a:gd name="f446" fmla="val 28167"/>
              <a:gd name="f447" fmla="val 2882276"/>
              <a:gd name="f448" fmla="val 2697310"/>
              <a:gd name="f449" fmla="+- 0 0 28167"/>
              <a:gd name="f450" fmla="val 2512344"/>
              <a:gd name="f451" fmla="val 32360"/>
              <a:gd name="f452" fmla="val 2342921"/>
              <a:gd name="f453" fmla="val 2239778"/>
              <a:gd name="f454" fmla="+- 0 0 32360"/>
              <a:gd name="f455" fmla="val 2136635"/>
              <a:gd name="f456" fmla="val 999"/>
              <a:gd name="f457" fmla="val 1924011"/>
              <a:gd name="f458" fmla="val 1745005"/>
              <a:gd name="f459" fmla="+- 0 0 999"/>
              <a:gd name="f460" fmla="val 1565999"/>
              <a:gd name="f461" fmla="val 36631"/>
              <a:gd name="f462" fmla="val 1370461"/>
              <a:gd name="f463" fmla="val 1212991"/>
              <a:gd name="f464" fmla="+- 0 0 36631"/>
              <a:gd name="f465" fmla="val 1055521"/>
              <a:gd name="f466" fmla="val 67075"/>
              <a:gd name="f467" fmla="val 798086"/>
              <a:gd name="f468" fmla="val 643737"/>
              <a:gd name="f469" fmla="+- 0 0 67075"/>
              <a:gd name="f470" fmla="val 489388"/>
              <a:gd name="f471" fmla="val 31938"/>
              <a:gd name="f472" fmla="val 159095"/>
              <a:gd name="f473" fmla="*/ f0 1 9258172"/>
              <a:gd name="f474" fmla="*/ f1 1 3724096"/>
              <a:gd name="f475" fmla="+- f4 0 f2"/>
              <a:gd name="f476" fmla="+- f3 0 f2"/>
              <a:gd name="f477" fmla="*/ f476 1 9258172"/>
              <a:gd name="f478" fmla="*/ f475 1 3724096"/>
              <a:gd name="f479" fmla="*/ f2 1 f477"/>
              <a:gd name="f480" fmla="*/ f3 1 f477"/>
              <a:gd name="f481" fmla="*/ f2 1 f478"/>
              <a:gd name="f482" fmla="*/ f4 1 f478"/>
              <a:gd name="f483" fmla="*/ f479 f473 1"/>
              <a:gd name="f484" fmla="*/ f480 f473 1"/>
              <a:gd name="f485" fmla="*/ f482 f474 1"/>
              <a:gd name="f486" fmla="*/ f481 f474 1"/>
            </a:gdLst>
            <a:ahLst/>
            <a:cxnLst>
              <a:cxn ang="3cd4">
                <a:pos x="hc" y="t"/>
              </a:cxn>
              <a:cxn ang="0">
                <a:pos x="r" y="vc"/>
              </a:cxn>
              <a:cxn ang="cd4">
                <a:pos x="hc" y="b"/>
              </a:cxn>
              <a:cxn ang="cd2">
                <a:pos x="l" y="vc"/>
              </a:cxn>
            </a:cxnLst>
            <a:rect l="f483" t="f486" r="f484" b="f485"/>
            <a:pathLst>
              <a:path w="9258172" h="3724096"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49" y="f2"/>
                </a:cubicBezTo>
                <a:cubicBezTo>
                  <a:pt x="f50" y="f51"/>
                  <a:pt x="f52" y="f53"/>
                  <a:pt x="f54" y="f2"/>
                </a:cubicBezTo>
                <a:cubicBezTo>
                  <a:pt x="f55" y="f56"/>
                  <a:pt x="f57" y="f58"/>
                  <a:pt x="f59" y="f2"/>
                </a:cubicBezTo>
                <a:cubicBezTo>
                  <a:pt x="f60" y="f61"/>
                  <a:pt x="f62" y="f63"/>
                  <a:pt x="f64" y="f2"/>
                </a:cubicBezTo>
                <a:cubicBezTo>
                  <a:pt x="f65" y="f66"/>
                  <a:pt x="f67" y="f68"/>
                  <a:pt x="f69" y="f2"/>
                </a:cubicBezTo>
                <a:cubicBezTo>
                  <a:pt x="f70" y="f71"/>
                  <a:pt x="f72" y="f73"/>
                  <a:pt x="f74" y="f2"/>
                </a:cubicBezTo>
                <a:cubicBezTo>
                  <a:pt x="f75" y="f76"/>
                  <a:pt x="f77" y="f78"/>
                  <a:pt x="f79" y="f2"/>
                </a:cubicBezTo>
                <a:cubicBezTo>
                  <a:pt x="f80" y="f81"/>
                  <a:pt x="f82" y="f83"/>
                  <a:pt x="f84" y="f2"/>
                </a:cubicBezTo>
                <a:cubicBezTo>
                  <a:pt x="f85" y="f86"/>
                  <a:pt x="f87" y="f88"/>
                  <a:pt x="f89" y="f2"/>
                </a:cubicBezTo>
                <a:cubicBezTo>
                  <a:pt x="f90" y="f91"/>
                  <a:pt x="f92" y="f93"/>
                  <a:pt x="f94" y="f2"/>
                </a:cubicBezTo>
                <a:cubicBezTo>
                  <a:pt x="f95" y="f96"/>
                  <a:pt x="f97" y="f98"/>
                  <a:pt x="f3" y="f2"/>
                </a:cubicBezTo>
                <a:cubicBezTo>
                  <a:pt x="f99" y="f100"/>
                  <a:pt x="f101" y="f102"/>
                  <a:pt x="f3" y="f103"/>
                </a:cubicBezTo>
                <a:cubicBezTo>
                  <a:pt x="f104" y="f105"/>
                  <a:pt x="f106" y="f107"/>
                  <a:pt x="f3" y="f108"/>
                </a:cubicBezTo>
                <a:cubicBezTo>
                  <a:pt x="f109" y="f110"/>
                  <a:pt x="f111" y="f112"/>
                  <a:pt x="f3" y="f113"/>
                </a:cubicBezTo>
                <a:cubicBezTo>
                  <a:pt x="f114" y="f115"/>
                  <a:pt x="f116" y="f117"/>
                  <a:pt x="f3" y="f118"/>
                </a:cubicBezTo>
                <a:cubicBezTo>
                  <a:pt x="f119" y="f120"/>
                  <a:pt x="f121" y="f122"/>
                  <a:pt x="f3" y="f123"/>
                </a:cubicBezTo>
                <a:cubicBezTo>
                  <a:pt x="f124" y="f125"/>
                  <a:pt x="f126" y="f127"/>
                  <a:pt x="f3" y="f128"/>
                </a:cubicBezTo>
                <a:cubicBezTo>
                  <a:pt x="f129" y="f130"/>
                  <a:pt x="f131" y="f132"/>
                  <a:pt x="f3" y="f4"/>
                </a:cubicBezTo>
                <a:cubicBezTo>
                  <a:pt x="f133" y="f134"/>
                  <a:pt x="f135" y="f136"/>
                  <a:pt x="f137" y="f4"/>
                </a:cubicBezTo>
                <a:cubicBezTo>
                  <a:pt x="f138" y="f139"/>
                  <a:pt x="f140" y="f141"/>
                  <a:pt x="f142" y="f4"/>
                </a:cubicBezTo>
                <a:cubicBezTo>
                  <a:pt x="f143" y="f144"/>
                  <a:pt x="f145" y="f146"/>
                  <a:pt x="f147" y="f4"/>
                </a:cubicBezTo>
                <a:cubicBezTo>
                  <a:pt x="f148" y="f149"/>
                  <a:pt x="f150" y="f151"/>
                  <a:pt x="f152" y="f4"/>
                </a:cubicBezTo>
                <a:cubicBezTo>
                  <a:pt x="f153" y="f154"/>
                  <a:pt x="f155" y="f156"/>
                  <a:pt x="f157" y="f4"/>
                </a:cubicBezTo>
                <a:cubicBezTo>
                  <a:pt x="f158" y="f159"/>
                  <a:pt x="f160" y="f161"/>
                  <a:pt x="f162" y="f4"/>
                </a:cubicBezTo>
                <a:cubicBezTo>
                  <a:pt x="f163" y="f164"/>
                  <a:pt x="f165" y="f166"/>
                  <a:pt x="f167" y="f4"/>
                </a:cubicBezTo>
                <a:cubicBezTo>
                  <a:pt x="f168" y="f169"/>
                  <a:pt x="f170" y="f171"/>
                  <a:pt x="f172" y="f4"/>
                </a:cubicBezTo>
                <a:cubicBezTo>
                  <a:pt x="f173" y="f174"/>
                  <a:pt x="f175" y="f176"/>
                  <a:pt x="f177" y="f4"/>
                </a:cubicBezTo>
                <a:cubicBezTo>
                  <a:pt x="f178" y="f179"/>
                  <a:pt x="f180" y="f181"/>
                  <a:pt x="f182" y="f4"/>
                </a:cubicBezTo>
                <a:cubicBezTo>
                  <a:pt x="f183" y="f184"/>
                  <a:pt x="f185" y="f186"/>
                  <a:pt x="f187" y="f4"/>
                </a:cubicBezTo>
                <a:cubicBezTo>
                  <a:pt x="f188" y="f189"/>
                  <a:pt x="f190" y="f191"/>
                  <a:pt x="f192" y="f4"/>
                </a:cubicBezTo>
                <a:cubicBezTo>
                  <a:pt x="f193" y="f194"/>
                  <a:pt x="f195" y="f196"/>
                  <a:pt x="f197" y="f4"/>
                </a:cubicBezTo>
                <a:cubicBezTo>
                  <a:pt x="f198" y="f199"/>
                  <a:pt x="f200" y="f201"/>
                  <a:pt x="f202" y="f4"/>
                </a:cubicBezTo>
                <a:cubicBezTo>
                  <a:pt x="f203" y="f204"/>
                  <a:pt x="f205" y="f206"/>
                  <a:pt x="f207" y="f4"/>
                </a:cubicBezTo>
                <a:cubicBezTo>
                  <a:pt x="f208" y="f209"/>
                  <a:pt x="f210" y="f211"/>
                  <a:pt x="f212" y="f4"/>
                </a:cubicBezTo>
                <a:cubicBezTo>
                  <a:pt x="f213" y="f214"/>
                  <a:pt x="f215" y="f216"/>
                  <a:pt x="f2" y="f4"/>
                </a:cubicBezTo>
                <a:cubicBezTo>
                  <a:pt x="f217" y="f218"/>
                  <a:pt x="f219" y="f220"/>
                  <a:pt x="f2" y="f128"/>
                </a:cubicBezTo>
                <a:cubicBezTo>
                  <a:pt x="f221" y="f222"/>
                  <a:pt x="f223" y="f224"/>
                  <a:pt x="f2" y="f225"/>
                </a:cubicBezTo>
                <a:cubicBezTo>
                  <a:pt x="f226" y="f227"/>
                  <a:pt x="f228" y="f229"/>
                  <a:pt x="f2" y="f230"/>
                </a:cubicBezTo>
                <a:cubicBezTo>
                  <a:pt x="f231" y="f232"/>
                  <a:pt x="f233" y="f234"/>
                  <a:pt x="f2" y="f235"/>
                </a:cubicBezTo>
                <a:cubicBezTo>
                  <a:pt x="f236" y="f237"/>
                  <a:pt x="f238" y="f239"/>
                  <a:pt x="f2" y="f240"/>
                </a:cubicBezTo>
                <a:cubicBezTo>
                  <a:pt x="f241" y="f242"/>
                  <a:pt x="f243" y="f244"/>
                  <a:pt x="f2" y="f245"/>
                </a:cubicBezTo>
                <a:cubicBezTo>
                  <a:pt x="f246" y="f247"/>
                  <a:pt x="f248" y="f249"/>
                  <a:pt x="f2" y="f2"/>
                </a:cubicBezTo>
                <a:close/>
              </a:path>
              <a:path w="9258172" h="3724096">
                <a:moveTo>
                  <a:pt x="f2" y="f2"/>
                </a:moveTo>
                <a:cubicBezTo>
                  <a:pt x="f250" y="f251"/>
                  <a:pt x="f252" y="f253"/>
                  <a:pt x="f9" y="f2"/>
                </a:cubicBezTo>
                <a:cubicBezTo>
                  <a:pt x="f254" y="f255"/>
                  <a:pt x="f256" y="f257"/>
                  <a:pt x="f258" y="f2"/>
                </a:cubicBezTo>
                <a:cubicBezTo>
                  <a:pt x="f259" y="f260"/>
                  <a:pt x="f261" y="f262"/>
                  <a:pt x="f263" y="f2"/>
                </a:cubicBezTo>
                <a:cubicBezTo>
                  <a:pt x="f264" y="f265"/>
                  <a:pt x="f266" y="f267"/>
                  <a:pt x="f268" y="f2"/>
                </a:cubicBezTo>
                <a:cubicBezTo>
                  <a:pt x="f269" y="f270"/>
                  <a:pt x="f271" y="f272"/>
                  <a:pt x="f29" y="f2"/>
                </a:cubicBezTo>
                <a:cubicBezTo>
                  <a:pt x="f273" y="f274"/>
                  <a:pt x="f275" y="f276"/>
                  <a:pt x="f277" y="f2"/>
                </a:cubicBezTo>
                <a:cubicBezTo>
                  <a:pt x="f278" y="f279"/>
                  <a:pt x="f280" y="f281"/>
                  <a:pt x="f282" y="f2"/>
                </a:cubicBezTo>
                <a:cubicBezTo>
                  <a:pt x="f283" y="f284"/>
                  <a:pt x="f285" y="f286"/>
                  <a:pt x="f287" y="f2"/>
                </a:cubicBezTo>
                <a:cubicBezTo>
                  <a:pt x="f288" y="f289"/>
                  <a:pt x="f290" y="f291"/>
                  <a:pt x="f292" y="f2"/>
                </a:cubicBezTo>
                <a:cubicBezTo>
                  <a:pt x="f293" y="f294"/>
                  <a:pt x="f295" y="f296"/>
                  <a:pt x="f297" y="f2"/>
                </a:cubicBezTo>
                <a:cubicBezTo>
                  <a:pt x="f298" y="f299"/>
                  <a:pt x="f300" y="f301"/>
                  <a:pt x="f302" y="f2"/>
                </a:cubicBezTo>
                <a:cubicBezTo>
                  <a:pt x="f303" y="f304"/>
                  <a:pt x="f305" y="f306"/>
                  <a:pt x="f307" y="f2"/>
                </a:cubicBezTo>
                <a:cubicBezTo>
                  <a:pt x="f308" y="f309"/>
                  <a:pt x="f310" y="f311"/>
                  <a:pt x="f312" y="f2"/>
                </a:cubicBezTo>
                <a:cubicBezTo>
                  <a:pt x="f313" y="f314"/>
                  <a:pt x="f315" y="f316"/>
                  <a:pt x="f317" y="f2"/>
                </a:cubicBezTo>
                <a:cubicBezTo>
                  <a:pt x="f318" y="f319"/>
                  <a:pt x="f320" y="f321"/>
                  <a:pt x="f322" y="f2"/>
                </a:cubicBezTo>
                <a:cubicBezTo>
                  <a:pt x="f323" y="f324"/>
                  <a:pt x="f325" y="f326"/>
                  <a:pt x="f3" y="f2"/>
                </a:cubicBezTo>
                <a:cubicBezTo>
                  <a:pt x="f327" y="f328"/>
                  <a:pt x="f329" y="f330"/>
                  <a:pt x="f3" y="f331"/>
                </a:cubicBezTo>
                <a:cubicBezTo>
                  <a:pt x="f332" y="f333"/>
                  <a:pt x="f334" y="f335"/>
                  <a:pt x="f3" y="f336"/>
                </a:cubicBezTo>
                <a:cubicBezTo>
                  <a:pt x="f337" y="f338"/>
                  <a:pt x="f339" y="f340"/>
                  <a:pt x="f3" y="f341"/>
                </a:cubicBezTo>
                <a:cubicBezTo>
                  <a:pt x="f342" y="f343"/>
                  <a:pt x="f344" y="f345"/>
                  <a:pt x="f3" y="f230"/>
                </a:cubicBezTo>
                <a:cubicBezTo>
                  <a:pt x="f346" y="f347"/>
                  <a:pt x="f348" y="f349"/>
                  <a:pt x="f3" y="f123"/>
                </a:cubicBezTo>
                <a:cubicBezTo>
                  <a:pt x="f350" y="f351"/>
                  <a:pt x="f352" y="f353"/>
                  <a:pt x="f3" y="f354"/>
                </a:cubicBezTo>
                <a:cubicBezTo>
                  <a:pt x="f355" y="f356"/>
                  <a:pt x="f357" y="f358"/>
                  <a:pt x="f3" y="f4"/>
                </a:cubicBezTo>
                <a:cubicBezTo>
                  <a:pt x="f359" y="f360"/>
                  <a:pt x="f361" y="f362"/>
                  <a:pt x="f363" y="f4"/>
                </a:cubicBezTo>
                <a:cubicBezTo>
                  <a:pt x="f364" y="f365"/>
                  <a:pt x="f366" y="f367"/>
                  <a:pt x="f142" y="f4"/>
                </a:cubicBezTo>
                <a:cubicBezTo>
                  <a:pt x="f368" y="f369"/>
                  <a:pt x="f370" y="f371"/>
                  <a:pt x="f372" y="f4"/>
                </a:cubicBezTo>
                <a:cubicBezTo>
                  <a:pt x="f373" y="f374"/>
                  <a:pt x="f375" y="f376"/>
                  <a:pt x="f377" y="f4"/>
                </a:cubicBezTo>
                <a:cubicBezTo>
                  <a:pt x="f378" y="f379"/>
                  <a:pt x="f380" y="f381"/>
                  <a:pt x="f382" y="f4"/>
                </a:cubicBezTo>
                <a:cubicBezTo>
                  <a:pt x="f383" y="f384"/>
                  <a:pt x="f385" y="f386"/>
                  <a:pt x="f297" y="f4"/>
                </a:cubicBezTo>
                <a:cubicBezTo>
                  <a:pt x="f387" y="f388"/>
                  <a:pt x="f389" y="f390"/>
                  <a:pt x="f391" y="f4"/>
                </a:cubicBezTo>
                <a:cubicBezTo>
                  <a:pt x="f392" y="f393"/>
                  <a:pt x="f394" y="f395"/>
                  <a:pt x="f396" y="f4"/>
                </a:cubicBezTo>
                <a:cubicBezTo>
                  <a:pt x="f397" y="f398"/>
                  <a:pt x="f399" y="f400"/>
                  <a:pt x="f401" y="f4"/>
                </a:cubicBezTo>
                <a:cubicBezTo>
                  <a:pt x="f402" y="f403"/>
                  <a:pt x="f404" y="f405"/>
                  <a:pt x="f406" y="f4"/>
                </a:cubicBezTo>
                <a:cubicBezTo>
                  <a:pt x="f407" y="f408"/>
                  <a:pt x="f409" y="f410"/>
                  <a:pt x="f411" y="f4"/>
                </a:cubicBezTo>
                <a:cubicBezTo>
                  <a:pt x="f412" y="f413"/>
                  <a:pt x="f414" y="f415"/>
                  <a:pt x="f416" y="f4"/>
                </a:cubicBezTo>
                <a:cubicBezTo>
                  <a:pt x="f417" y="f418"/>
                  <a:pt x="f419" y="f420"/>
                  <a:pt x="f421" y="f4"/>
                </a:cubicBezTo>
                <a:cubicBezTo>
                  <a:pt x="f422" y="f423"/>
                  <a:pt x="f424" y="f425"/>
                  <a:pt x="f426" y="f4"/>
                </a:cubicBezTo>
                <a:cubicBezTo>
                  <a:pt x="f427" y="f428"/>
                  <a:pt x="f429" y="f430"/>
                  <a:pt x="f431" y="f4"/>
                </a:cubicBezTo>
                <a:cubicBezTo>
                  <a:pt x="f432" y="f433"/>
                  <a:pt x="f434" y="f435"/>
                  <a:pt x="f212" y="f4"/>
                </a:cubicBezTo>
                <a:cubicBezTo>
                  <a:pt x="f436" y="f437"/>
                  <a:pt x="f438" y="f439"/>
                  <a:pt x="f2" y="f4"/>
                </a:cubicBezTo>
                <a:cubicBezTo>
                  <a:pt x="f440" y="f441"/>
                  <a:pt x="f442" y="f443"/>
                  <a:pt x="f2" y="f128"/>
                </a:cubicBezTo>
                <a:cubicBezTo>
                  <a:pt x="f444" y="f445"/>
                  <a:pt x="f446" y="f447"/>
                  <a:pt x="f2" y="f448"/>
                </a:cubicBezTo>
                <a:cubicBezTo>
                  <a:pt x="f449" y="f450"/>
                  <a:pt x="f451" y="f452"/>
                  <a:pt x="f2" y="f453"/>
                </a:cubicBezTo>
                <a:cubicBezTo>
                  <a:pt x="f454" y="f455"/>
                  <a:pt x="f456" y="f457"/>
                  <a:pt x="f2" y="f458"/>
                </a:cubicBezTo>
                <a:cubicBezTo>
                  <a:pt x="f459" y="f460"/>
                  <a:pt x="f461" y="f462"/>
                  <a:pt x="f2" y="f463"/>
                </a:cubicBezTo>
                <a:cubicBezTo>
                  <a:pt x="f464" y="f465"/>
                  <a:pt x="f466" y="f467"/>
                  <a:pt x="f2" y="f468"/>
                </a:cubicBezTo>
                <a:cubicBezTo>
                  <a:pt x="f469" y="f470"/>
                  <a:pt x="f471" y="f472"/>
                  <a:pt x="f2" y="f2"/>
                </a:cubicBezTo>
                <a:close/>
              </a:path>
            </a:pathLst>
          </a:custGeom>
          <a:noFill/>
          <a:ln w="28437">
            <a:solidFill>
              <a:srgbClr val="00B0F0"/>
            </a:solidFill>
            <a:prstDash val="solid"/>
          </a:ln>
        </p:spPr>
        <p:txBody>
          <a:bodyPr vert="horz" wrap="square" lIns="90004" tIns="44997" rIns="90004" bIns="44997" anchor="t" anchorCtr="0" compatLnSpc="0">
            <a:spAutoFit/>
          </a:bodyPr>
          <a:lstStyle/>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000000"/>
                </a:solidFill>
                <a:uFillTx/>
                <a:latin typeface="Comic Sans MS" pitchFamily="66"/>
                <a:ea typeface="Microsoft YaHei" pitchFamily="2"/>
                <a:cs typeface="Arial" pitchFamily="2"/>
              </a:rPr>
              <a:t>Vivere in una grande comunità non è affatto semplice, è necessario che ognuno di noi faccia uno sforzo di adattamento. Le regole non sono le stesse vissute nell’ambito famigliare.</a:t>
            </a: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800" b="0" i="0" u="none" strike="noStrike" kern="1200" cap="none" spc="0" baseline="0">
              <a:solidFill>
                <a:srgbClr val="000000"/>
              </a:solidFill>
              <a:uFillTx/>
              <a:latin typeface="Comic Sans MS" pitchFamily="66"/>
              <a:ea typeface="Microsoft YaHei" pitchFamily="2"/>
              <a:cs typeface="Arial" pitchFamily="2"/>
            </a:endParaRP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600" b="0" i="0" u="none" strike="noStrike" kern="1200" cap="none" spc="0" baseline="0">
                <a:solidFill>
                  <a:srgbClr val="000000"/>
                </a:solidFill>
                <a:uFillTx/>
                <a:latin typeface="Comic Sans MS" pitchFamily="66"/>
                <a:ea typeface="Microsoft YaHei" pitchFamily="2"/>
                <a:cs typeface="Arial" pitchFamily="2"/>
              </a:rPr>
              <a:t>FACCIAMO CAPIRE AL BAMBINO CHE OGNI LUOGO HA LE SUE REGOLE E CHE SEMPRE VANNO RISPETTATE</a:t>
            </a: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600" b="0" i="0" u="none" strike="noStrike" kern="1200" cap="none" spc="0" baseline="0">
              <a:solidFill>
                <a:srgbClr val="000000"/>
              </a:solidFill>
              <a:uFillTx/>
              <a:latin typeface="Comic Sans MS" pitchFamily="66"/>
              <a:ea typeface="Microsoft YaHei" pitchFamily="2"/>
              <a:cs typeface="Arial" pitchFamily="2"/>
            </a:endParaRP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600" b="0" i="0" u="none" strike="noStrike" kern="1200" cap="none" spc="0" baseline="0">
                <a:solidFill>
                  <a:srgbClr val="000000"/>
                </a:solidFill>
                <a:uFillTx/>
                <a:latin typeface="Comic Sans MS" pitchFamily="66"/>
                <a:ea typeface="Microsoft YaHei" pitchFamily="2"/>
                <a:cs typeface="Arial" pitchFamily="2"/>
              </a:rPr>
              <a:t>RISPETTIAMO I TEMPI DI OGNUNO: NON TUTTI I BAMBINI SONO UGUALI ALCUNI NECESSITANO DI TEMPI MAGGIORI PER ADATTRASI</a:t>
            </a: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600" b="0" i="0" u="none" strike="noStrike" kern="1200" cap="none" spc="0" baseline="0">
              <a:solidFill>
                <a:srgbClr val="000000"/>
              </a:solidFill>
              <a:uFillTx/>
              <a:latin typeface="Comic Sans MS" pitchFamily="66"/>
              <a:ea typeface="Microsoft YaHei" pitchFamily="2"/>
              <a:cs typeface="Arial" pitchFamily="2"/>
            </a:endParaRP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600" b="0" i="0" u="none" strike="noStrike" kern="1200" cap="none" spc="0" baseline="0">
                <a:solidFill>
                  <a:srgbClr val="000000"/>
                </a:solidFill>
                <a:uFillTx/>
                <a:latin typeface="Comic Sans MS" pitchFamily="66"/>
                <a:ea typeface="Microsoft YaHei" pitchFamily="2"/>
                <a:cs typeface="Arial" pitchFamily="2"/>
              </a:rPr>
              <a:t>RISPETTIAMO GLI ORARI DI INGRESSO E USCITA</a:t>
            </a: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600" b="0" i="0" u="none" strike="noStrike" kern="1200" cap="none" spc="0" baseline="0">
              <a:solidFill>
                <a:srgbClr val="000000"/>
              </a:solidFill>
              <a:uFillTx/>
              <a:latin typeface="Comic Sans MS" pitchFamily="66"/>
              <a:ea typeface="Microsoft YaHei" pitchFamily="2"/>
              <a:cs typeface="Arial" pitchFamily="2"/>
            </a:endParaRP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600" b="0" i="0" u="none" strike="noStrike" kern="1200" cap="none" spc="0" baseline="0">
                <a:solidFill>
                  <a:srgbClr val="000000"/>
                </a:solidFill>
                <a:uFillTx/>
                <a:latin typeface="Comic Sans MS" pitchFamily="66"/>
                <a:ea typeface="Microsoft YaHei" pitchFamily="2"/>
                <a:cs typeface="Arial" pitchFamily="2"/>
              </a:rPr>
              <a:t>RISPETTIAMO LE NORME CHE REGOLANO LA SCUOLA E LE SUE ATTIVITA</a:t>
            </a:r>
            <a:r>
              <a:rPr lang="it-IT" sz="1800" b="0" i="0" u="none" strike="noStrike" kern="1200" cap="none" spc="0" baseline="0">
                <a:solidFill>
                  <a:srgbClr val="000000"/>
                </a:solidFill>
                <a:uFillTx/>
                <a:latin typeface="Comic Sans MS" pitchFamily="66"/>
                <a:ea typeface="Microsoft YaHei" pitchFamily="2"/>
                <a:cs typeface="Arial" pitchFamily="2"/>
              </a:rPr>
              <a:t>’</a:t>
            </a: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800" b="0" i="0" u="none" strike="noStrike" kern="1200" cap="none" spc="0" baseline="0">
              <a:solidFill>
                <a:srgbClr val="000000"/>
              </a:solidFill>
              <a:uFillTx/>
              <a:latin typeface="Comic Sans MS" pitchFamily="66"/>
              <a:ea typeface="Microsoft YaHei" pitchFamily="2"/>
              <a:cs typeface="Arial" pitchFamily="2"/>
            </a:endParaRPr>
          </a:p>
        </p:txBody>
      </p:sp>
      <p:sp>
        <p:nvSpPr>
          <p:cNvPr id="3" name="CasellaDiTesto 7">
            <a:extLst>
              <a:ext uri="{FF2B5EF4-FFF2-40B4-BE49-F238E27FC236}">
                <a16:creationId xmlns:a16="http://schemas.microsoft.com/office/drawing/2014/main" id="{7416E010-84BF-EE42-12CC-C0033D994568}"/>
              </a:ext>
            </a:extLst>
          </p:cNvPr>
          <p:cNvSpPr/>
          <p:nvPr/>
        </p:nvSpPr>
        <p:spPr>
          <a:xfrm>
            <a:off x="1756077" y="246961"/>
            <a:ext cx="8679960" cy="869036"/>
          </a:xfrm>
          <a:custGeom>
            <a:avLst/>
            <a:gdLst>
              <a:gd name="f0" fmla="val w"/>
              <a:gd name="f1" fmla="val h"/>
              <a:gd name="f2" fmla="val 0"/>
              <a:gd name="f3" fmla="val 8680173"/>
              <a:gd name="f4" fmla="val 1046440"/>
              <a:gd name="f5" fmla="val 142824"/>
              <a:gd name="f6" fmla="+- 0 0 15078"/>
              <a:gd name="f7" fmla="val 190265"/>
              <a:gd name="f8" fmla="val 37329"/>
              <a:gd name="f9" fmla="val 318273"/>
              <a:gd name="f10" fmla="val 446281"/>
              <a:gd name="f11" fmla="+- 0 0 37329"/>
              <a:gd name="f12" fmla="val 570763"/>
              <a:gd name="f13" fmla="val 20960"/>
              <a:gd name="f14" fmla="val 723348"/>
              <a:gd name="f15" fmla="val 875934"/>
              <a:gd name="f16" fmla="+- 0 0 20960"/>
              <a:gd name="f17" fmla="val 967967"/>
              <a:gd name="f18" fmla="val 9640"/>
              <a:gd name="f19" fmla="val 1041621"/>
              <a:gd name="f20" fmla="val 1115275"/>
              <a:gd name="f21" fmla="+- 0 0 9640"/>
              <a:gd name="f22" fmla="val 1333937"/>
              <a:gd name="f23" fmla="val 33983"/>
              <a:gd name="f24" fmla="val 1620299"/>
              <a:gd name="f25" fmla="val 1906661"/>
              <a:gd name="f26" fmla="+- 0 0 33983"/>
              <a:gd name="f27" fmla="val 1824642"/>
              <a:gd name="f28" fmla="val 25316"/>
              <a:gd name="f29" fmla="val 1938572"/>
              <a:gd name="f30" fmla="val 2052502"/>
              <a:gd name="f31" fmla="+- 0 0 25316"/>
              <a:gd name="f32" fmla="val 2155349"/>
              <a:gd name="f33" fmla="val 5082"/>
              <a:gd name="f34" fmla="val 2343647"/>
              <a:gd name="f35" fmla="val 2531946"/>
              <a:gd name="f36" fmla="+- 0 0 5082"/>
              <a:gd name="f37" fmla="val 2804817"/>
              <a:gd name="f38" fmla="val 38215"/>
              <a:gd name="f39" fmla="val 3095928"/>
              <a:gd name="f40" fmla="val 3387039"/>
              <a:gd name="f41" fmla="+- 0 0 38215"/>
              <a:gd name="f42" fmla="val 3416045"/>
              <a:gd name="f43" fmla="val 14649"/>
              <a:gd name="f44" fmla="val 3674607"/>
              <a:gd name="f45" fmla="val 3933169"/>
              <a:gd name="f46" fmla="+- 0 0 14649"/>
              <a:gd name="f47" fmla="val 4055745"/>
              <a:gd name="f48" fmla="val 61481"/>
              <a:gd name="f49" fmla="val 4340087"/>
              <a:gd name="f50" fmla="val 4624429"/>
              <a:gd name="f51" fmla="+- 0 0 61481"/>
              <a:gd name="f52" fmla="val 4588098"/>
              <a:gd name="f53" fmla="val 30562"/>
              <a:gd name="f54" fmla="val 4658360"/>
              <a:gd name="f55" fmla="val 4728622"/>
              <a:gd name="f56" fmla="+- 0 0 30562"/>
              <a:gd name="f57" fmla="val 5147546"/>
              <a:gd name="f58" fmla="val 47409"/>
              <a:gd name="f59" fmla="val 5323839"/>
              <a:gd name="f60" fmla="val 5500132"/>
              <a:gd name="f61" fmla="+- 0 0 47409"/>
              <a:gd name="f62" fmla="val 5760269"/>
              <a:gd name="f63" fmla="val 14355"/>
              <a:gd name="f64" fmla="val 5902518"/>
              <a:gd name="f65" fmla="val 6044767"/>
              <a:gd name="f66" fmla="+- 0 0 14355"/>
              <a:gd name="f67" fmla="val 6315047"/>
              <a:gd name="f68" fmla="val 52779"/>
              <a:gd name="f69" fmla="val 6481196"/>
              <a:gd name="f70" fmla="val 6647345"/>
              <a:gd name="f71" fmla="+- 0 0 52779"/>
              <a:gd name="f72" fmla="val 6660326"/>
              <a:gd name="f73" fmla="val 32676"/>
              <a:gd name="f74" fmla="val 6799469"/>
              <a:gd name="f75" fmla="val 6938612"/>
              <a:gd name="f76" fmla="+- 0 0 32676"/>
              <a:gd name="f77" fmla="val 7074962"/>
              <a:gd name="f78" fmla="val 6251"/>
              <a:gd name="f79" fmla="val 7291345"/>
              <a:gd name="f80" fmla="val 7507728"/>
              <a:gd name="f81" fmla="+- 0 0 6251"/>
              <a:gd name="f82" fmla="val 7554457"/>
              <a:gd name="f83" fmla="val 18265"/>
              <a:gd name="f84" fmla="val 7783222"/>
              <a:gd name="f85" fmla="val 8011987"/>
              <a:gd name="f86" fmla="+- 0 0 18265"/>
              <a:gd name="f87" fmla="val 7948987"/>
              <a:gd name="f88" fmla="val 24283"/>
              <a:gd name="f89" fmla="val 8101495"/>
              <a:gd name="f90" fmla="val 8254003"/>
              <a:gd name="f91" fmla="+- 0 0 24283"/>
              <a:gd name="f92" fmla="val 8552985"/>
              <a:gd name="f93" fmla="val 30186"/>
              <a:gd name="f94" fmla="val 8680801"/>
              <a:gd name="f95" fmla="val 120999"/>
              <a:gd name="f96" fmla="val 8621289"/>
              <a:gd name="f97" fmla="val 328834"/>
              <a:gd name="f98" fmla="val 491827"/>
              <a:gd name="f99" fmla="val 8739057"/>
              <a:gd name="f100" fmla="val 654820"/>
              <a:gd name="f101" fmla="val 8634858"/>
              <a:gd name="f102" fmla="val 862118"/>
              <a:gd name="f103" fmla="val 8515728"/>
              <a:gd name="f104" fmla="val 1087357"/>
              <a:gd name="f105" fmla="val 8364424"/>
              <a:gd name="f106" fmla="val 1017907"/>
              <a:gd name="f107" fmla="val 7838566"/>
              <a:gd name="f108" fmla="val 1074973"/>
              <a:gd name="f109" fmla="val 7816545"/>
              <a:gd name="f110" fmla="val 1024272"/>
              <a:gd name="f111" fmla="val 7696420"/>
              <a:gd name="f112" fmla="val 7576295"/>
              <a:gd name="f113" fmla="val 1068608"/>
              <a:gd name="f114" fmla="val 7379860"/>
              <a:gd name="f115" fmla="val 1006357"/>
              <a:gd name="f116" fmla="val 7204544"/>
              <a:gd name="f117" fmla="val 7029228"/>
              <a:gd name="f118" fmla="val 1086523"/>
              <a:gd name="f119" fmla="val 6885440"/>
              <a:gd name="f120" fmla="val 1024677"/>
              <a:gd name="f121" fmla="val 6713498"/>
              <a:gd name="f122" fmla="val 1068203"/>
              <a:gd name="f123" fmla="val 6221509"/>
              <a:gd name="f124" fmla="val 1015901"/>
              <a:gd name="f125" fmla="val 6047187"/>
              <a:gd name="f126" fmla="val 5872865"/>
              <a:gd name="f127" fmla="val 1076979"/>
              <a:gd name="f128" fmla="val 5739420"/>
              <a:gd name="f129" fmla="val 1015060"/>
              <a:gd name="f130" fmla="val 5642112"/>
              <a:gd name="f131" fmla="val 5544804"/>
              <a:gd name="f132" fmla="val 1077820"/>
              <a:gd name="f133" fmla="val 5451041"/>
              <a:gd name="f134" fmla="val 1044849"/>
              <a:gd name="f135" fmla="val 5196637"/>
              <a:gd name="f136" fmla="val 1048031"/>
              <a:gd name="f137" fmla="val 5080048"/>
              <a:gd name="f138" fmla="val 1018800"/>
              <a:gd name="f139" fmla="val 5005566"/>
              <a:gd name="f140" fmla="val 4931084"/>
              <a:gd name="f141" fmla="val 1074080"/>
              <a:gd name="f142" fmla="val 4807441"/>
              <a:gd name="f143" fmla="val 1040350"/>
              <a:gd name="f144" fmla="val 4687293"/>
              <a:gd name="f145" fmla="val 4567145"/>
              <a:gd name="f146" fmla="val 1052530"/>
              <a:gd name="f147" fmla="val 4414183"/>
              <a:gd name="f148" fmla="val 1021424"/>
              <a:gd name="f149" fmla="val 4282219"/>
              <a:gd name="f150" fmla="val 4150255"/>
              <a:gd name="f151" fmla="val 1071456"/>
              <a:gd name="f152" fmla="val 3950785"/>
              <a:gd name="f153" fmla="val 1000112"/>
              <a:gd name="f154" fmla="val 3790342"/>
              <a:gd name="f155" fmla="val 3629899"/>
              <a:gd name="f156" fmla="val 1092768"/>
              <a:gd name="f157" fmla="val 3361695"/>
              <a:gd name="f158" fmla="val 991573"/>
              <a:gd name="f159" fmla="val 3038061"/>
              <a:gd name="f160" fmla="val 2714427"/>
              <a:gd name="f161" fmla="val 1101307"/>
              <a:gd name="f162" fmla="val 2654409"/>
              <a:gd name="f163" fmla="val 1043822"/>
              <a:gd name="f164" fmla="val 2285779"/>
              <a:gd name="f165" fmla="val 1917149"/>
              <a:gd name="f166" fmla="val 1049058"/>
              <a:gd name="f167" fmla="val 1963681"/>
              <a:gd name="f168" fmla="val 992258"/>
              <a:gd name="f169" fmla="val 1707101"/>
              <a:gd name="f170" fmla="val 1450521"/>
              <a:gd name="f171" fmla="val 1100622"/>
              <a:gd name="f172" fmla="val 1538946"/>
              <a:gd name="f173" fmla="val 1039166"/>
              <a:gd name="f174" fmla="val 1388828"/>
              <a:gd name="f175" fmla="val 1238710"/>
              <a:gd name="f176" fmla="val 1053714"/>
              <a:gd name="f177" fmla="val 1129951"/>
              <a:gd name="f178" fmla="val 1034462"/>
              <a:gd name="f179" fmla="val 983753"/>
              <a:gd name="f180" fmla="val 837555"/>
              <a:gd name="f181" fmla="val 1058418"/>
              <a:gd name="f182" fmla="val 732917"/>
              <a:gd name="f183" fmla="val 1042970"/>
              <a:gd name="f184" fmla="val 665480"/>
              <a:gd name="f185" fmla="val 598043"/>
              <a:gd name="f186" fmla="val 1049910"/>
              <a:gd name="f187" fmla="val 268058"/>
              <a:gd name="f188" fmla="val 1000387"/>
              <a:gd name="f189" fmla="+- 0 0 48294"/>
              <a:gd name="f190" fmla="val 874389"/>
              <a:gd name="f191" fmla="val 8641"/>
              <a:gd name="f192" fmla="val 643142"/>
              <a:gd name="f193" fmla="val 533684"/>
              <a:gd name="f194" fmla="+- 0 0 8641"/>
              <a:gd name="f195" fmla="val 424226"/>
              <a:gd name="f196" fmla="val 55768"/>
              <a:gd name="f197" fmla="val 240574"/>
              <a:gd name="f198" fmla="val 199054"/>
              <a:gd name="f199" fmla="+- 0 0 187"/>
              <a:gd name="f200" fmla="val 452688"/>
              <a:gd name="f201" fmla="val 4641"/>
              <a:gd name="f202" fmla="val 578678"/>
              <a:gd name="f203" fmla="val 704668"/>
              <a:gd name="f204" fmla="+- 0 0 4641"/>
              <a:gd name="f205" fmla="val 874012"/>
              <a:gd name="f206" fmla="val 57396"/>
              <a:gd name="f207" fmla="val 1070555"/>
              <a:gd name="f208" fmla="val 1267098"/>
              <a:gd name="f209" fmla="+- 0 0 57396"/>
              <a:gd name="f210" fmla="val 1437681"/>
              <a:gd name="f211" fmla="val 69361"/>
              <a:gd name="f212" fmla="val 1649233"/>
              <a:gd name="f213" fmla="val 1860785"/>
              <a:gd name="f214" fmla="+- 0 0 69361"/>
              <a:gd name="f215" fmla="val 2110245"/>
              <a:gd name="f216" fmla="val 40701"/>
              <a:gd name="f217" fmla="val 2401515"/>
              <a:gd name="f218" fmla="val 2692785"/>
              <a:gd name="f219" fmla="+- 0 0 40701"/>
              <a:gd name="f220" fmla="val 2738899"/>
              <a:gd name="f221" fmla="val 28109"/>
              <a:gd name="f222" fmla="val 2980193"/>
              <a:gd name="f223" fmla="val 3221487"/>
              <a:gd name="f224" fmla="+- 0 0 28109"/>
              <a:gd name="f225" fmla="val 3485067"/>
              <a:gd name="f226" fmla="val 74476"/>
              <a:gd name="f227" fmla="val 3645673"/>
              <a:gd name="f228" fmla="val 3806279"/>
              <a:gd name="f229" fmla="+- 0 0 74476"/>
              <a:gd name="f230" fmla="val 4022644"/>
              <a:gd name="f231" fmla="val 77117"/>
              <a:gd name="f232" fmla="val 4311153"/>
              <a:gd name="f233" fmla="val 4599662"/>
              <a:gd name="f234" fmla="+- 0 0 77117"/>
              <a:gd name="f235" fmla="val 4828039"/>
              <a:gd name="f236" fmla="val 35447"/>
              <a:gd name="f237" fmla="val 5063434"/>
              <a:gd name="f238" fmla="val 5298829"/>
              <a:gd name="f239" fmla="+- 0 0 35447"/>
              <a:gd name="f240" fmla="val 5364346"/>
              <a:gd name="f241" fmla="val 8043"/>
              <a:gd name="f242" fmla="val 5919878"/>
              <a:gd name="f243" fmla="+- 0 0 8043"/>
              <a:gd name="f244" fmla="val 5886216"/>
              <a:gd name="f245" fmla="val 196"/>
              <a:gd name="f246" fmla="val 5960385"/>
              <a:gd name="f247" fmla="val 6034554"/>
              <a:gd name="f248" fmla="+- 0 0 196"/>
              <a:gd name="f249" fmla="val 6264111"/>
              <a:gd name="f250" fmla="val 2124"/>
              <a:gd name="f251" fmla="val 6365460"/>
              <a:gd name="f252" fmla="val 6466810"/>
              <a:gd name="f253" fmla="+- 0 0 2124"/>
              <a:gd name="f254" fmla="val 6629413"/>
              <a:gd name="f255" fmla="val 42849"/>
              <a:gd name="f256" fmla="val 6857337"/>
              <a:gd name="f257" fmla="val 7085261"/>
              <a:gd name="f258" fmla="+- 0 0 42849"/>
              <a:gd name="f259" fmla="val 7188206"/>
              <a:gd name="f260" fmla="val 68180"/>
              <a:gd name="f261" fmla="val 7436015"/>
              <a:gd name="f262" fmla="val 7683824"/>
              <a:gd name="f263" fmla="+- 0 0 68180"/>
              <a:gd name="f264" fmla="val 8028920"/>
              <a:gd name="f265" fmla="val 5404"/>
              <a:gd name="f266" fmla="val 8188297"/>
              <a:gd name="f267" fmla="val 8347674"/>
              <a:gd name="f268" fmla="+- 0 0 5404"/>
              <a:gd name="f269" fmla="val 8444586"/>
              <a:gd name="f270" fmla="val 8689"/>
              <a:gd name="f271" fmla="val 8710527"/>
              <a:gd name="f272" fmla="val 177075"/>
              <a:gd name="f273" fmla="val 8616773"/>
              <a:gd name="f274" fmla="val 397583"/>
              <a:gd name="f275" fmla="val 544149"/>
              <a:gd name="f276" fmla="val 8743573"/>
              <a:gd name="f277" fmla="val 690715"/>
              <a:gd name="f278" fmla="val 8676962"/>
              <a:gd name="f279" fmla="val 870145"/>
              <a:gd name="f280" fmla="val 8505775"/>
              <a:gd name="f281" fmla="val 1059938"/>
              <a:gd name="f282" fmla="val 8369410"/>
              <a:gd name="f283" fmla="val 1008858"/>
              <a:gd name="f284" fmla="val 8007184"/>
              <a:gd name="f285" fmla="val 1084022"/>
              <a:gd name="f286" fmla="val 7935025"/>
              <a:gd name="f287" fmla="val 1012819"/>
              <a:gd name="f288" fmla="val 7631420"/>
              <a:gd name="f289" fmla="val 1080061"/>
              <a:gd name="f290" fmla="val 7428411"/>
              <a:gd name="f291" fmla="val 1040616"/>
              <a:gd name="f292" fmla="val 6980677"/>
              <a:gd name="f293" fmla="val 1052264"/>
              <a:gd name="f294" fmla="val 7013377"/>
              <a:gd name="f295" fmla="val 1027893"/>
              <a:gd name="f296" fmla="val 6886271"/>
              <a:gd name="f297" fmla="val 6759165"/>
              <a:gd name="f298" fmla="val 1064987"/>
              <a:gd name="f299" fmla="val 6385108"/>
              <a:gd name="f300" fmla="val 980513"/>
              <a:gd name="f301" fmla="val 6220791"/>
              <a:gd name="f302" fmla="val 6056474"/>
              <a:gd name="f303" fmla="val 1112367"/>
              <a:gd name="f304" fmla="val 5902208"/>
              <a:gd name="f305" fmla="val 1022889"/>
              <a:gd name="f306" fmla="val 5728914"/>
              <a:gd name="f307" fmla="val 5555620"/>
              <a:gd name="f308" fmla="val 1069991"/>
              <a:gd name="f309" fmla="val 5245659"/>
              <a:gd name="f310" fmla="val 981026"/>
              <a:gd name="f311" fmla="val 4976633"/>
              <a:gd name="f312" fmla="val 4707607"/>
              <a:gd name="f313" fmla="val 1111854"/>
              <a:gd name="f314" fmla="val 4648321"/>
              <a:gd name="f315" fmla="val 1008246"/>
              <a:gd name="f316" fmla="val 4484756"/>
              <a:gd name="f317" fmla="val 4321191"/>
              <a:gd name="f318" fmla="val 1084634"/>
              <a:gd name="f319" fmla="val 4155914"/>
              <a:gd name="f320" fmla="val 1022357"/>
              <a:gd name="f321" fmla="val 3992880"/>
              <a:gd name="f322" fmla="val 3829846"/>
              <a:gd name="f323" fmla="val 1070523"/>
              <a:gd name="f324" fmla="val 3635769"/>
              <a:gd name="f325" fmla="val 1046017"/>
              <a:gd name="f326" fmla="val 3501003"/>
              <a:gd name="f327" fmla="val 3366237"/>
              <a:gd name="f328" fmla="val 1046863"/>
              <a:gd name="f329" fmla="val 3185220"/>
              <a:gd name="f330" fmla="val 981261"/>
              <a:gd name="f331" fmla="val 2922325"/>
              <a:gd name="f332" fmla="val 2659430"/>
              <a:gd name="f333" fmla="val 1111619"/>
              <a:gd name="f334" fmla="val 2601863"/>
              <a:gd name="f335" fmla="val 1018882"/>
              <a:gd name="f336" fmla="val 2517250"/>
              <a:gd name="f337" fmla="val 2432638"/>
              <a:gd name="f338" fmla="val 1073998"/>
              <a:gd name="f339" fmla="val 2251617"/>
              <a:gd name="f340" fmla="val 1032424"/>
              <a:gd name="f341" fmla="val 2112175"/>
              <a:gd name="f342" fmla="val 1972734"/>
              <a:gd name="f343" fmla="val 1060456"/>
              <a:gd name="f344" fmla="val 1804860"/>
              <a:gd name="f345" fmla="val 1016660"/>
              <a:gd name="f346" fmla="val 1435738"/>
              <a:gd name="f347" fmla="val 1076220"/>
              <a:gd name="f348" fmla="val 1352196"/>
              <a:gd name="f349" fmla="val 1041884"/>
              <a:gd name="f350" fmla="val 1215224"/>
              <a:gd name="f351" fmla="val 1078252"/>
              <a:gd name="f352" fmla="val 1050996"/>
              <a:gd name="f353" fmla="val 882571"/>
              <a:gd name="f354" fmla="val 1019207"/>
              <a:gd name="f355" fmla="val 564125"/>
              <a:gd name="f356" fmla="val 1073673"/>
              <a:gd name="f357" fmla="val 336004"/>
              <a:gd name="f358" fmla="val 960298"/>
              <a:gd name="f359" fmla="+- 0 0 50287"/>
              <a:gd name="f360" fmla="val 853539"/>
              <a:gd name="f361" fmla="val 40476"/>
              <a:gd name="f362" fmla="val 707862"/>
              <a:gd name="f363" fmla="val 502291"/>
              <a:gd name="f364" fmla="+- 0 0 40476"/>
              <a:gd name="f365" fmla="val 296720"/>
              <a:gd name="f366" fmla="val 41608"/>
              <a:gd name="f367" fmla="val 212041"/>
              <a:gd name="f368" fmla="*/ f0 1 8680173"/>
              <a:gd name="f369" fmla="*/ f1 1 1046440"/>
              <a:gd name="f370" fmla="+- f4 0 f2"/>
              <a:gd name="f371" fmla="+- f3 0 f2"/>
              <a:gd name="f372" fmla="*/ f371 1 8680173"/>
              <a:gd name="f373" fmla="*/ f370 1 1046440"/>
              <a:gd name="f374" fmla="*/ f2 1 f372"/>
              <a:gd name="f375" fmla="*/ f3 1 f372"/>
              <a:gd name="f376" fmla="*/ f2 1 f373"/>
              <a:gd name="f377" fmla="*/ f4 1 f373"/>
              <a:gd name="f378" fmla="*/ f374 f368 1"/>
              <a:gd name="f379" fmla="*/ f375 f368 1"/>
              <a:gd name="f380" fmla="*/ f377 f369 1"/>
              <a:gd name="f381" fmla="*/ f376 f369 1"/>
            </a:gdLst>
            <a:ahLst/>
            <a:cxnLst>
              <a:cxn ang="3cd4">
                <a:pos x="hc" y="t"/>
              </a:cxn>
              <a:cxn ang="0">
                <a:pos x="r" y="vc"/>
              </a:cxn>
              <a:cxn ang="cd4">
                <a:pos x="hc" y="b"/>
              </a:cxn>
              <a:cxn ang="cd2">
                <a:pos x="l" y="vc"/>
              </a:cxn>
            </a:cxnLst>
            <a:rect l="f378" t="f381" r="f379" b="f380"/>
            <a:pathLst>
              <a:path w="8680173" h="1046440"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49" y="f2"/>
                </a:cubicBezTo>
                <a:cubicBezTo>
                  <a:pt x="f50" y="f51"/>
                  <a:pt x="f52" y="f53"/>
                  <a:pt x="f54" y="f2"/>
                </a:cubicBezTo>
                <a:cubicBezTo>
                  <a:pt x="f55" y="f56"/>
                  <a:pt x="f57" y="f58"/>
                  <a:pt x="f59" y="f2"/>
                </a:cubicBezTo>
                <a:cubicBezTo>
                  <a:pt x="f60" y="f61"/>
                  <a:pt x="f62" y="f63"/>
                  <a:pt x="f64" y="f2"/>
                </a:cubicBezTo>
                <a:cubicBezTo>
                  <a:pt x="f65" y="f66"/>
                  <a:pt x="f67" y="f68"/>
                  <a:pt x="f69" y="f2"/>
                </a:cubicBezTo>
                <a:cubicBezTo>
                  <a:pt x="f70" y="f71"/>
                  <a:pt x="f72" y="f73"/>
                  <a:pt x="f74" y="f2"/>
                </a:cubicBezTo>
                <a:cubicBezTo>
                  <a:pt x="f75" y="f76"/>
                  <a:pt x="f77" y="f78"/>
                  <a:pt x="f79" y="f2"/>
                </a:cubicBezTo>
                <a:cubicBezTo>
                  <a:pt x="f80" y="f81"/>
                  <a:pt x="f82" y="f83"/>
                  <a:pt x="f84" y="f2"/>
                </a:cubicBezTo>
                <a:cubicBezTo>
                  <a:pt x="f85" y="f86"/>
                  <a:pt x="f87" y="f88"/>
                  <a:pt x="f89" y="f2"/>
                </a:cubicBezTo>
                <a:cubicBezTo>
                  <a:pt x="f90" y="f91"/>
                  <a:pt x="f92" y="f93"/>
                  <a:pt x="f3" y="f2"/>
                </a:cubicBezTo>
                <a:cubicBezTo>
                  <a:pt x="f94" y="f95"/>
                  <a:pt x="f96" y="f97"/>
                  <a:pt x="f3" y="f98"/>
                </a:cubicBezTo>
                <a:cubicBezTo>
                  <a:pt x="f99" y="f100"/>
                  <a:pt x="f101" y="f102"/>
                  <a:pt x="f3" y="f4"/>
                </a:cubicBezTo>
                <a:cubicBezTo>
                  <a:pt x="f103" y="f104"/>
                  <a:pt x="f105" y="f106"/>
                  <a:pt x="f89" y="f4"/>
                </a:cubicBezTo>
                <a:cubicBezTo>
                  <a:pt x="f107" y="f108"/>
                  <a:pt x="f109" y="f110"/>
                  <a:pt x="f111" y="f4"/>
                </a:cubicBezTo>
                <a:cubicBezTo>
                  <a:pt x="f112" y="f113"/>
                  <a:pt x="f114" y="f115"/>
                  <a:pt x="f116" y="f4"/>
                </a:cubicBezTo>
                <a:cubicBezTo>
                  <a:pt x="f117" y="f118"/>
                  <a:pt x="f119" y="f120"/>
                  <a:pt x="f74" y="f4"/>
                </a:cubicBezTo>
                <a:cubicBezTo>
                  <a:pt x="f121" y="f122"/>
                  <a:pt x="f123" y="f124"/>
                  <a:pt x="f125" y="f4"/>
                </a:cubicBezTo>
                <a:cubicBezTo>
                  <a:pt x="f126" y="f127"/>
                  <a:pt x="f128" y="f129"/>
                  <a:pt x="f130" y="f4"/>
                </a:cubicBezTo>
                <a:cubicBezTo>
                  <a:pt x="f131" y="f132"/>
                  <a:pt x="f133" y="f134"/>
                  <a:pt x="f59" y="f4"/>
                </a:cubicBezTo>
                <a:cubicBezTo>
                  <a:pt x="f135" y="f136"/>
                  <a:pt x="f137" y="f138"/>
                  <a:pt x="f139" y="f4"/>
                </a:cubicBezTo>
                <a:cubicBezTo>
                  <a:pt x="f140" y="f141"/>
                  <a:pt x="f142" y="f143"/>
                  <a:pt x="f144" y="f4"/>
                </a:cubicBezTo>
                <a:cubicBezTo>
                  <a:pt x="f145" y="f146"/>
                  <a:pt x="f147" y="f148"/>
                  <a:pt x="f149" y="f4"/>
                </a:cubicBezTo>
                <a:cubicBezTo>
                  <a:pt x="f150" y="f151"/>
                  <a:pt x="f152" y="f153"/>
                  <a:pt x="f154" y="f4"/>
                </a:cubicBezTo>
                <a:cubicBezTo>
                  <a:pt x="f155" y="f156"/>
                  <a:pt x="f157" y="f158"/>
                  <a:pt x="f159" y="f4"/>
                </a:cubicBezTo>
                <a:cubicBezTo>
                  <a:pt x="f160" y="f161"/>
                  <a:pt x="f162" y="f163"/>
                  <a:pt x="f164" y="f4"/>
                </a:cubicBezTo>
                <a:cubicBezTo>
                  <a:pt x="f165" y="f166"/>
                  <a:pt x="f167" y="f168"/>
                  <a:pt x="f169" y="f4"/>
                </a:cubicBezTo>
                <a:cubicBezTo>
                  <a:pt x="f170" y="f171"/>
                  <a:pt x="f172" y="f173"/>
                  <a:pt x="f174" y="f4"/>
                </a:cubicBezTo>
                <a:cubicBezTo>
                  <a:pt x="f175" y="f176"/>
                  <a:pt x="f177" y="f178"/>
                  <a:pt x="f179" y="f4"/>
                </a:cubicBezTo>
                <a:cubicBezTo>
                  <a:pt x="f180" y="f181"/>
                  <a:pt x="f182" y="f183"/>
                  <a:pt x="f184" y="f4"/>
                </a:cubicBezTo>
                <a:cubicBezTo>
                  <a:pt x="f185" y="f186"/>
                  <a:pt x="f187" y="f188"/>
                  <a:pt x="f2" y="f4"/>
                </a:cubicBezTo>
                <a:cubicBezTo>
                  <a:pt x="f189" y="f190"/>
                  <a:pt x="f191" y="f192"/>
                  <a:pt x="f2" y="f193"/>
                </a:cubicBezTo>
                <a:cubicBezTo>
                  <a:pt x="f194" y="f195"/>
                  <a:pt x="f196" y="f197"/>
                  <a:pt x="f2" y="f2"/>
                </a:cubicBezTo>
                <a:close/>
              </a:path>
              <a:path w="8680173" h="1046440">
                <a:moveTo>
                  <a:pt x="f2" y="f2"/>
                </a:moveTo>
                <a:cubicBezTo>
                  <a:pt x="f198" y="f199"/>
                  <a:pt x="f200" y="f201"/>
                  <a:pt x="f202" y="f2"/>
                </a:cubicBezTo>
                <a:cubicBezTo>
                  <a:pt x="f203" y="f204"/>
                  <a:pt x="f205" y="f206"/>
                  <a:pt x="f207" y="f2"/>
                </a:cubicBezTo>
                <a:cubicBezTo>
                  <a:pt x="f208" y="f209"/>
                  <a:pt x="f210" y="f211"/>
                  <a:pt x="f212" y="f2"/>
                </a:cubicBezTo>
                <a:cubicBezTo>
                  <a:pt x="f213" y="f214"/>
                  <a:pt x="f215" y="f216"/>
                  <a:pt x="f217" y="f2"/>
                </a:cubicBezTo>
                <a:cubicBezTo>
                  <a:pt x="f218" y="f219"/>
                  <a:pt x="f220" y="f221"/>
                  <a:pt x="f222" y="f2"/>
                </a:cubicBezTo>
                <a:cubicBezTo>
                  <a:pt x="f223" y="f224"/>
                  <a:pt x="f225" y="f226"/>
                  <a:pt x="f227" y="f2"/>
                </a:cubicBezTo>
                <a:cubicBezTo>
                  <a:pt x="f228" y="f229"/>
                  <a:pt x="f230" y="f231"/>
                  <a:pt x="f232" y="f2"/>
                </a:cubicBezTo>
                <a:cubicBezTo>
                  <a:pt x="f233" y="f234"/>
                  <a:pt x="f235" y="f236"/>
                  <a:pt x="f237" y="f2"/>
                </a:cubicBezTo>
                <a:cubicBezTo>
                  <a:pt x="f238" y="f239"/>
                  <a:pt x="f240" y="f241"/>
                  <a:pt x="f130" y="f2"/>
                </a:cubicBezTo>
                <a:cubicBezTo>
                  <a:pt x="f242" y="f243"/>
                  <a:pt x="f244" y="f245"/>
                  <a:pt x="f246" y="f2"/>
                </a:cubicBezTo>
                <a:cubicBezTo>
                  <a:pt x="f247" y="f248"/>
                  <a:pt x="f249" y="f250"/>
                  <a:pt x="f251" y="f2"/>
                </a:cubicBezTo>
                <a:cubicBezTo>
                  <a:pt x="f252" y="f253"/>
                  <a:pt x="f254" y="f255"/>
                  <a:pt x="f256" y="f2"/>
                </a:cubicBezTo>
                <a:cubicBezTo>
                  <a:pt x="f257" y="f258"/>
                  <a:pt x="f259" y="f260"/>
                  <a:pt x="f261" y="f2"/>
                </a:cubicBezTo>
                <a:cubicBezTo>
                  <a:pt x="f262" y="f263"/>
                  <a:pt x="f264" y="f265"/>
                  <a:pt x="f266" y="f2"/>
                </a:cubicBezTo>
                <a:cubicBezTo>
                  <a:pt x="f267" y="f268"/>
                  <a:pt x="f269" y="f270"/>
                  <a:pt x="f3" y="f2"/>
                </a:cubicBezTo>
                <a:cubicBezTo>
                  <a:pt x="f271" y="f272"/>
                  <a:pt x="f273" y="f274"/>
                  <a:pt x="f3" y="f275"/>
                </a:cubicBezTo>
                <a:cubicBezTo>
                  <a:pt x="f276" y="f277"/>
                  <a:pt x="f278" y="f279"/>
                  <a:pt x="f3" y="f4"/>
                </a:cubicBezTo>
                <a:cubicBezTo>
                  <a:pt x="f280" y="f281"/>
                  <a:pt x="f282" y="f283"/>
                  <a:pt x="f266" y="f4"/>
                </a:cubicBezTo>
                <a:cubicBezTo>
                  <a:pt x="f284" y="f285"/>
                  <a:pt x="f286" y="f287"/>
                  <a:pt x="f84" y="f4"/>
                </a:cubicBezTo>
                <a:cubicBezTo>
                  <a:pt x="f288" y="f289"/>
                  <a:pt x="f290" y="f291"/>
                  <a:pt x="f116" y="f4"/>
                </a:cubicBezTo>
                <a:cubicBezTo>
                  <a:pt x="f292" y="f293"/>
                  <a:pt x="f294" y="f295"/>
                  <a:pt x="f296" y="f4"/>
                </a:cubicBezTo>
                <a:cubicBezTo>
                  <a:pt x="f297" y="f298"/>
                  <a:pt x="f299" y="f300"/>
                  <a:pt x="f301" y="f4"/>
                </a:cubicBezTo>
                <a:cubicBezTo>
                  <a:pt x="f302" y="f303"/>
                  <a:pt x="f304" y="f305"/>
                  <a:pt x="f306" y="f4"/>
                </a:cubicBezTo>
                <a:cubicBezTo>
                  <a:pt x="f307" y="f308"/>
                  <a:pt x="f309" y="f310"/>
                  <a:pt x="f311" y="f4"/>
                </a:cubicBezTo>
                <a:cubicBezTo>
                  <a:pt x="f312" y="f313"/>
                  <a:pt x="f314" y="f315"/>
                  <a:pt x="f316" y="f4"/>
                </a:cubicBezTo>
                <a:cubicBezTo>
                  <a:pt x="f317" y="f318"/>
                  <a:pt x="f319" y="f320"/>
                  <a:pt x="f321" y="f4"/>
                </a:cubicBezTo>
                <a:cubicBezTo>
                  <a:pt x="f322" y="f323"/>
                  <a:pt x="f324" y="f325"/>
                  <a:pt x="f326" y="f4"/>
                </a:cubicBezTo>
                <a:cubicBezTo>
                  <a:pt x="f327" y="f328"/>
                  <a:pt x="f329" y="f330"/>
                  <a:pt x="f331" y="f4"/>
                </a:cubicBezTo>
                <a:cubicBezTo>
                  <a:pt x="f332" y="f333"/>
                  <a:pt x="f334" y="f335"/>
                  <a:pt x="f336" y="f4"/>
                </a:cubicBezTo>
                <a:cubicBezTo>
                  <a:pt x="f337" y="f338"/>
                  <a:pt x="f339" y="f340"/>
                  <a:pt x="f341" y="f4"/>
                </a:cubicBezTo>
                <a:cubicBezTo>
                  <a:pt x="f342" y="f343"/>
                  <a:pt x="f344" y="f345"/>
                  <a:pt x="f24" y="f4"/>
                </a:cubicBezTo>
                <a:cubicBezTo>
                  <a:pt x="f346" y="f347"/>
                  <a:pt x="f348" y="f349"/>
                  <a:pt x="f350" y="f4"/>
                </a:cubicBezTo>
                <a:cubicBezTo>
                  <a:pt x="f351" y="f352"/>
                  <a:pt x="f353" y="f354"/>
                  <a:pt x="f14" y="f4"/>
                </a:cubicBezTo>
                <a:cubicBezTo>
                  <a:pt x="f355" y="f356"/>
                  <a:pt x="f357" y="f358"/>
                  <a:pt x="f2" y="f4"/>
                </a:cubicBezTo>
                <a:cubicBezTo>
                  <a:pt x="f359" y="f360"/>
                  <a:pt x="f361" y="f362"/>
                  <a:pt x="f2" y="f363"/>
                </a:cubicBezTo>
                <a:cubicBezTo>
                  <a:pt x="f364" y="f365"/>
                  <a:pt x="f366" y="f367"/>
                  <a:pt x="f2" y="f2"/>
                </a:cubicBezTo>
                <a:close/>
              </a:path>
            </a:pathLst>
          </a:custGeom>
          <a:noFill/>
          <a:ln w="28437">
            <a:solidFill>
              <a:srgbClr val="00B0F0"/>
            </a:solidFill>
            <a:prstDash val="solid"/>
          </a:ln>
        </p:spPr>
        <p:txBody>
          <a:bodyPr vert="horz" wrap="square" lIns="90004" tIns="44997" rIns="90004" bIns="44997" anchor="t" anchorCtr="1" compatLnSpc="0">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4400" b="1" i="0" u="none" strike="noStrike" kern="1200" cap="none" spc="0" baseline="0">
                <a:solidFill>
                  <a:srgbClr val="000000"/>
                </a:solidFill>
                <a:uFillTx/>
                <a:latin typeface="Comic Sans MS" pitchFamily="66"/>
                <a:ea typeface="Microsoft YaHei" pitchFamily="2"/>
                <a:cs typeface="Cavolini" pitchFamily="66"/>
              </a:rPr>
              <a:t>Le regole del vivere insieme</a:t>
            </a:r>
          </a:p>
        </p:txBody>
      </p:sp>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name="Slide11">
    <p:spTree>
      <p:nvGrpSpPr>
        <p:cNvPr id="1" name=""/>
        <p:cNvGrpSpPr/>
        <p:nvPr/>
      </p:nvGrpSpPr>
      <p:grpSpPr>
        <a:xfrm>
          <a:off x="0" y="0"/>
          <a:ext cx="0" cy="0"/>
          <a:chOff x="0" y="0"/>
          <a:chExt cx="0" cy="0"/>
        </a:xfrm>
      </p:grpSpPr>
      <p:sp>
        <p:nvSpPr>
          <p:cNvPr id="2" name="CasellaDiTesto 7">
            <a:extLst>
              <a:ext uri="{FF2B5EF4-FFF2-40B4-BE49-F238E27FC236}">
                <a16:creationId xmlns:a16="http://schemas.microsoft.com/office/drawing/2014/main" id="{31700C09-2928-1A94-3A75-8354A773371A}"/>
              </a:ext>
            </a:extLst>
          </p:cNvPr>
          <p:cNvSpPr/>
          <p:nvPr/>
        </p:nvSpPr>
        <p:spPr>
          <a:xfrm>
            <a:off x="551520" y="1102318"/>
            <a:ext cx="11305083" cy="5527081"/>
          </a:xfrm>
          <a:custGeom>
            <a:avLst/>
            <a:gdLst>
              <a:gd name="f0" fmla="val w"/>
              <a:gd name="f1" fmla="val h"/>
              <a:gd name="f2" fmla="val 0"/>
              <a:gd name="f3" fmla="val 10242605"/>
              <a:gd name="f4" fmla="val 5570756"/>
              <a:gd name="f5" fmla="val 136594"/>
              <a:gd name="f6" fmla="+- 0 0 35091"/>
              <a:gd name="f7" fmla="val 279699"/>
              <a:gd name="f8" fmla="val 8116"/>
              <a:gd name="f9" fmla="val 364182"/>
              <a:gd name="f10" fmla="val 448665"/>
              <a:gd name="f11" fmla="+- 0 0 8116"/>
              <a:gd name="f12" fmla="val 544057"/>
              <a:gd name="f13" fmla="val 15223"/>
              <a:gd name="f14" fmla="val 625937"/>
              <a:gd name="f15" fmla="val 707817"/>
              <a:gd name="f16" fmla="+- 0 0 15223"/>
              <a:gd name="f17" fmla="val 790306"/>
              <a:gd name="f18" fmla="val 8807"/>
              <a:gd name="f19" fmla="val 887692"/>
              <a:gd name="f20" fmla="val 985078"/>
              <a:gd name="f21" fmla="+- 0 0 8807"/>
              <a:gd name="f22" fmla="val 1333905"/>
              <a:gd name="f23" fmla="val 77725"/>
              <a:gd name="f24" fmla="val 1661578"/>
              <a:gd name="f25" fmla="val 1989251"/>
              <a:gd name="f26" fmla="+- 0 0 77725"/>
              <a:gd name="f27" fmla="val 2009867"/>
              <a:gd name="f28" fmla="val 26824"/>
              <a:gd name="f29" fmla="val 2128186"/>
              <a:gd name="f30" fmla="val 2246505"/>
              <a:gd name="f31" fmla="+- 0 0 26824"/>
              <a:gd name="f32" fmla="val 2363230"/>
              <a:gd name="f33" fmla="val 29750"/>
              <a:gd name="f34" fmla="val 2492367"/>
              <a:gd name="f35" fmla="val 2621504"/>
              <a:gd name="f36" fmla="+- 0 0 29750"/>
              <a:gd name="f37" fmla="val 2871469"/>
              <a:gd name="f38" fmla="val 47360"/>
              <a:gd name="f39" fmla="val 3163827"/>
              <a:gd name="f40" fmla="val 3456185"/>
              <a:gd name="f41" fmla="+- 0 0 47360"/>
              <a:gd name="f42" fmla="val 3342734"/>
              <a:gd name="f43" fmla="val 19446"/>
              <a:gd name="f44" fmla="val 3425582"/>
              <a:gd name="f45" fmla="val 3508430"/>
              <a:gd name="f46" fmla="+- 0 0 19446"/>
              <a:gd name="f47" fmla="val 3885961"/>
              <a:gd name="f48" fmla="val 26007"/>
              <a:gd name="f49" fmla="val 4097042"/>
              <a:gd name="f50" fmla="val 4308123"/>
              <a:gd name="f51" fmla="+- 0 0 26007"/>
              <a:gd name="f52" fmla="val 4587267"/>
              <a:gd name="f53" fmla="val 18111"/>
              <a:gd name="f54" fmla="val 4870928"/>
              <a:gd name="f55" fmla="val 5154589"/>
              <a:gd name="f56" fmla="+- 0 0 18111"/>
              <a:gd name="f57" fmla="val 5196509"/>
              <a:gd name="f58" fmla="val 47459"/>
              <a:gd name="f59" fmla="val 5439961"/>
              <a:gd name="f60" fmla="val 5683413"/>
              <a:gd name="f61" fmla="+- 0 0 47459"/>
              <a:gd name="f62" fmla="val 5851711"/>
              <a:gd name="f63" fmla="val 12119"/>
              <a:gd name="f64" fmla="val 6008995"/>
              <a:gd name="f65" fmla="val 6166279"/>
              <a:gd name="f66" fmla="+- 0 0 12119"/>
              <a:gd name="f67" fmla="val 6349542"/>
              <a:gd name="f68" fmla="val 59014"/>
              <a:gd name="f69" fmla="val 6578029"/>
              <a:gd name="f70" fmla="val 6806516"/>
              <a:gd name="f71" fmla="+- 0 0 59014"/>
              <a:gd name="f72" fmla="val 6840618"/>
              <a:gd name="f73" fmla="val 19950"/>
              <a:gd name="f74" fmla="val 7044636"/>
              <a:gd name="f75" fmla="val 7248654"/>
              <a:gd name="f76" fmla="+- 0 0 19950"/>
              <a:gd name="f77" fmla="val 7330742"/>
              <a:gd name="f78" fmla="val 53748"/>
              <a:gd name="f79" fmla="val 7613670"/>
              <a:gd name="f80" fmla="val 7896598"/>
              <a:gd name="f81" fmla="+- 0 0 53748"/>
              <a:gd name="f82" fmla="val 8122985"/>
              <a:gd name="f83" fmla="val 64908"/>
              <a:gd name="f84" fmla="val 8387555"/>
              <a:gd name="f85" fmla="val 8652125"/>
              <a:gd name="f86" fmla="+- 0 0 64908"/>
              <a:gd name="f87" fmla="val 8654676"/>
              <a:gd name="f88" fmla="val 51422"/>
              <a:gd name="f89" fmla="val 8854163"/>
              <a:gd name="f90" fmla="val 9053650"/>
              <a:gd name="f91" fmla="+- 0 0 51422"/>
              <a:gd name="f92" fmla="val 9129193"/>
              <a:gd name="f93" fmla="val 23040"/>
              <a:gd name="f94" fmla="val 9218345"/>
              <a:gd name="f95" fmla="val 9307497"/>
              <a:gd name="f96" fmla="+- 0 0 23040"/>
              <a:gd name="f97" fmla="val 9590315"/>
              <a:gd name="f98" fmla="val 10650"/>
              <a:gd name="f99" fmla="val 9684952"/>
              <a:gd name="f100" fmla="val 9779589"/>
              <a:gd name="f101" fmla="+- 0 0 10650"/>
              <a:gd name="f102" fmla="val 9964960"/>
              <a:gd name="f103" fmla="val 18798"/>
              <a:gd name="f104" fmla="val 10248324"/>
              <a:gd name="f105" fmla="val 201943"/>
              <a:gd name="f106" fmla="val 10204634"/>
              <a:gd name="f107" fmla="val 234943"/>
              <a:gd name="f108" fmla="val 445660"/>
              <a:gd name="f109" fmla="val 10280576"/>
              <a:gd name="f110" fmla="val 656377"/>
              <a:gd name="f111" fmla="val 10204520"/>
              <a:gd name="f112" fmla="val 694665"/>
              <a:gd name="f113" fmla="val 835613"/>
              <a:gd name="f114" fmla="val 10280690"/>
              <a:gd name="f115" fmla="val 976561"/>
              <a:gd name="f116" fmla="val 10238954"/>
              <a:gd name="f117" fmla="val 1229580"/>
              <a:gd name="f118" fmla="val 1504104"/>
              <a:gd name="f119" fmla="val 10246256"/>
              <a:gd name="f120" fmla="val 1778628"/>
              <a:gd name="f121" fmla="val 10229002"/>
              <a:gd name="f122" fmla="val 1855178"/>
              <a:gd name="f123" fmla="val 2116887"/>
              <a:gd name="f124" fmla="val 10256208"/>
              <a:gd name="f125" fmla="val 2378596"/>
              <a:gd name="f126" fmla="val 10197766"/>
              <a:gd name="f127" fmla="val 2512172"/>
              <a:gd name="f128" fmla="val 2785378"/>
              <a:gd name="f129" fmla="val 10287444"/>
              <a:gd name="f130" fmla="val 3058584"/>
              <a:gd name="f131" fmla="val 10203080"/>
              <a:gd name="f132" fmla="val 3092780"/>
              <a:gd name="f133" fmla="val 3342454"/>
              <a:gd name="f134" fmla="val 10282130"/>
              <a:gd name="f135" fmla="val 3592128"/>
              <a:gd name="f136" fmla="val 10201322"/>
              <a:gd name="f137" fmla="val 3643522"/>
              <a:gd name="f138" fmla="val 3732407"/>
              <a:gd name="f139" fmla="val 10283888"/>
              <a:gd name="f140" fmla="val 3821292"/>
              <a:gd name="f141" fmla="val 10228539"/>
              <a:gd name="f142" fmla="val 4015404"/>
              <a:gd name="f143" fmla="val 4289482"/>
              <a:gd name="f144" fmla="val 10256671"/>
              <a:gd name="f145" fmla="val 4563560"/>
              <a:gd name="f146" fmla="val 10238360"/>
              <a:gd name="f147" fmla="val 4636979"/>
              <a:gd name="f148" fmla="val 4735143"/>
              <a:gd name="f149" fmla="val 10246850"/>
              <a:gd name="f150" fmla="val 4833307"/>
              <a:gd name="f151" fmla="val 10227964"/>
              <a:gd name="f152" fmla="val 5369061"/>
              <a:gd name="f153" fmla="val 10070820"/>
              <a:gd name="f154" fmla="val 5590771"/>
              <a:gd name="f155" fmla="val 9802487"/>
              <a:gd name="f156" fmla="val 5561912"/>
              <a:gd name="f157" fmla="val 9571145"/>
              <a:gd name="f158" fmla="val 9339803"/>
              <a:gd name="f159" fmla="val 5579600"/>
              <a:gd name="f160" fmla="val 9181932"/>
              <a:gd name="f161" fmla="val 5528888"/>
              <a:gd name="f162" fmla="val 8899686"/>
              <a:gd name="f163" fmla="val 8617440"/>
              <a:gd name="f164" fmla="val 5612624"/>
              <a:gd name="f165" fmla="val 8633420"/>
              <a:gd name="f166" fmla="val 5567886"/>
              <a:gd name="f167" fmla="val 8433078"/>
              <a:gd name="f168" fmla="val 8232736"/>
              <a:gd name="f169" fmla="val 5573626"/>
              <a:gd name="f170" fmla="val 7837500"/>
              <a:gd name="f171" fmla="val 5537136"/>
              <a:gd name="f172" fmla="val 7659192"/>
              <a:gd name="f173" fmla="val 7480884"/>
              <a:gd name="f174" fmla="val 5604376"/>
              <a:gd name="f175" fmla="val 7176020"/>
              <a:gd name="f176" fmla="val 5547552"/>
              <a:gd name="f177" fmla="val 6987733"/>
              <a:gd name="f178" fmla="val 6799446"/>
              <a:gd name="f179" fmla="val 5593960"/>
              <a:gd name="f180" fmla="val 6753774"/>
              <a:gd name="f181" fmla="val 5538535"/>
              <a:gd name="f182" fmla="val 6623551"/>
              <a:gd name="f183" fmla="val 6493328"/>
              <a:gd name="f184" fmla="val 5602977"/>
              <a:gd name="f185" fmla="val 6457625"/>
              <a:gd name="f186" fmla="val 5548497"/>
              <a:gd name="f187" fmla="val 6361796"/>
              <a:gd name="f188" fmla="val 6265967"/>
              <a:gd name="f189" fmla="val 5593015"/>
              <a:gd name="f190" fmla="val 5978014"/>
              <a:gd name="f191" fmla="val 5549743"/>
              <a:gd name="f192" fmla="val 5690336"/>
              <a:gd name="f193" fmla="val 5402658"/>
              <a:gd name="f194" fmla="val 5591769"/>
              <a:gd name="f195" fmla="val 5223549"/>
              <a:gd name="f196" fmla="val 5541917"/>
              <a:gd name="f197" fmla="val 5018876"/>
              <a:gd name="f198" fmla="val 4814203"/>
              <a:gd name="f199" fmla="val 5599595"/>
              <a:gd name="f200" fmla="val 4540073"/>
              <a:gd name="f201" fmla="val 5502055"/>
              <a:gd name="f202" fmla="val 4244991"/>
              <a:gd name="f203" fmla="val 3949909"/>
              <a:gd name="f204" fmla="val 5639457"/>
              <a:gd name="f205" fmla="val 3663653"/>
              <a:gd name="f206" fmla="val 5543842"/>
              <a:gd name="f207" fmla="val 3471105"/>
              <a:gd name="f208" fmla="val 3278557"/>
              <a:gd name="f209" fmla="val 5597670"/>
              <a:gd name="f210" fmla="val 3087265"/>
              <a:gd name="f211" fmla="val 5522560"/>
              <a:gd name="f212" fmla="val 2902071"/>
              <a:gd name="f213" fmla="val 2716877"/>
              <a:gd name="f214" fmla="val 5618952"/>
              <a:gd name="f215" fmla="val 2704808"/>
              <a:gd name="f216" fmla="val 5557699"/>
              <a:gd name="f217" fmla="val 2640316"/>
              <a:gd name="f218" fmla="val 2575824"/>
              <a:gd name="f219" fmla="val 5583813"/>
              <a:gd name="f220" fmla="val 2133421"/>
              <a:gd name="f221" fmla="val 5494911"/>
              <a:gd name="f222" fmla="val 1968856"/>
              <a:gd name="f223" fmla="val 1804291"/>
              <a:gd name="f224" fmla="val 5646601"/>
              <a:gd name="f225" fmla="val 1608861"/>
              <a:gd name="f226" fmla="val 5512804"/>
              <a:gd name="f227" fmla="val 1399823"/>
              <a:gd name="f228" fmla="val 1190785"/>
              <a:gd name="f229" fmla="val 5628708"/>
              <a:gd name="f230" fmla="val 899444"/>
              <a:gd name="f231" fmla="val 5566344"/>
              <a:gd name="f232" fmla="val 352430"/>
              <a:gd name="f233" fmla="val 5575168"/>
              <a:gd name="f234" fmla="val 210311"/>
              <a:gd name="f235" fmla="val 5546187"/>
              <a:gd name="f236" fmla="+- 0 0 16847"/>
              <a:gd name="f237" fmla="val 5469684"/>
              <a:gd name="f238" fmla="val 23701"/>
              <a:gd name="f239" fmla="val 5286811"/>
              <a:gd name="f240" fmla="val 5180803"/>
              <a:gd name="f241" fmla="+- 0 0 23701"/>
              <a:gd name="f242" fmla="val 5074795"/>
              <a:gd name="f243" fmla="val 17757"/>
              <a:gd name="f244" fmla="val 4884949"/>
              <a:gd name="f245" fmla="val 4790850"/>
              <a:gd name="f246" fmla="+- 0 0 17757"/>
              <a:gd name="f247" fmla="val 4696751"/>
              <a:gd name="f248" fmla="val 46671"/>
              <a:gd name="f249" fmla="val 4444799"/>
              <a:gd name="f250" fmla="val 4233775"/>
              <a:gd name="f251" fmla="+- 0 0 46671"/>
              <a:gd name="f252" fmla="val 4022752"/>
              <a:gd name="f253" fmla="val 37676"/>
              <a:gd name="f254" fmla="val 3767864"/>
              <a:gd name="f255" fmla="val 3565284"/>
              <a:gd name="f256" fmla="+- 0 0 37676"/>
              <a:gd name="f257" fmla="val 3362704"/>
              <a:gd name="f258" fmla="val 8778"/>
              <a:gd name="f259" fmla="val 3273722"/>
              <a:gd name="f260" fmla="val 3008208"/>
              <a:gd name="f261" fmla="+- 0 0 8778"/>
              <a:gd name="f262" fmla="val 2742694"/>
              <a:gd name="f263" fmla="val 27791"/>
              <a:gd name="f264" fmla="val 2811344"/>
              <a:gd name="f265" fmla="val 2618255"/>
              <a:gd name="f266" fmla="+- 0 0 27791"/>
              <a:gd name="f267" fmla="val 2425166"/>
              <a:gd name="f268" fmla="val 29808"/>
              <a:gd name="f269" fmla="val 2317304"/>
              <a:gd name="f270" fmla="+- 0 0 29808"/>
              <a:gd name="f271" fmla="val 1916470"/>
              <a:gd name="f272" fmla="val 51253"/>
              <a:gd name="f273" fmla="val 1734029"/>
              <a:gd name="f274" fmla="val 1559812"/>
              <a:gd name="f275" fmla="+- 0 0 51253"/>
              <a:gd name="f276" fmla="val 1385595"/>
              <a:gd name="f277" fmla="val 65424"/>
              <a:gd name="f278" fmla="val 1126626"/>
              <a:gd name="f279" fmla="val 1002736"/>
              <a:gd name="f280" fmla="+- 0 0 65424"/>
              <a:gd name="f281" fmla="val 878846"/>
              <a:gd name="f282" fmla="val 58601"/>
              <a:gd name="f283" fmla="val 294857"/>
              <a:gd name="f284" fmla="val 58346"/>
              <a:gd name="f285" fmla="+- 0 0 16431"/>
              <a:gd name="f286" fmla="val 147979"/>
              <a:gd name="f287" fmla="val 23641"/>
              <a:gd name="f288" fmla="val 261755"/>
              <a:gd name="f289" fmla="val 375531"/>
              <a:gd name="f290" fmla="+- 0 0 23641"/>
              <a:gd name="f291" fmla="val 745587"/>
              <a:gd name="f292" fmla="val 11572"/>
              <a:gd name="f293" fmla="val 933215"/>
              <a:gd name="f294" fmla="val 1120843"/>
              <a:gd name="f295" fmla="+- 0 0 11572"/>
              <a:gd name="f296" fmla="val 1447863"/>
              <a:gd name="f297" fmla="val 43984"/>
              <a:gd name="f298" fmla="val 1604675"/>
              <a:gd name="f299" fmla="val 1761487"/>
              <a:gd name="f300" fmla="+- 0 0 43984"/>
              <a:gd name="f301" fmla="val 1874690"/>
              <a:gd name="f302" fmla="val 31341"/>
              <a:gd name="f303" fmla="val 2063022"/>
              <a:gd name="f304" fmla="+- 0 0 31341"/>
              <a:gd name="f305" fmla="val 2267628"/>
              <a:gd name="f306" fmla="val 48454"/>
              <a:gd name="f307" fmla="val 2537890"/>
              <a:gd name="f308" fmla="val 2808152"/>
              <a:gd name="f309" fmla="+- 0 0 48454"/>
              <a:gd name="f310" fmla="val 2826270"/>
              <a:gd name="f311" fmla="val 35808"/>
              <a:gd name="f312" fmla="val 3004497"/>
              <a:gd name="f313" fmla="val 3182724"/>
              <a:gd name="f314" fmla="+- 0 0 35808"/>
              <a:gd name="f315" fmla="val 3239588"/>
              <a:gd name="f316" fmla="val 9300"/>
              <a:gd name="f317" fmla="val 3368679"/>
              <a:gd name="f318" fmla="val 3497770"/>
              <a:gd name="f319" fmla="+- 0 0 9300"/>
              <a:gd name="f320" fmla="val 3875498"/>
              <a:gd name="f321" fmla="val 56560"/>
              <a:gd name="f322" fmla="val 4142565"/>
              <a:gd name="f323" fmla="val 4409632"/>
              <a:gd name="f324" fmla="+- 0 0 56560"/>
              <a:gd name="f325" fmla="val 4502461"/>
              <a:gd name="f326" fmla="val 19032"/>
              <a:gd name="f327" fmla="val 4814024"/>
              <a:gd name="f328" fmla="val 5125587"/>
              <a:gd name="f329" fmla="+- 0 0 19032"/>
              <a:gd name="f330" fmla="val 5120956"/>
              <a:gd name="f331" fmla="val 31511"/>
              <a:gd name="f332" fmla="val 5383058"/>
              <a:gd name="f333" fmla="val 5645160"/>
              <a:gd name="f334" fmla="+- 0 0 31511"/>
              <a:gd name="f335" fmla="val 5547893"/>
              <a:gd name="f336" fmla="val 24626"/>
              <a:gd name="f337" fmla="val 5644813"/>
              <a:gd name="f338" fmla="val 5741733"/>
              <a:gd name="f339" fmla="+- 0 0 24626"/>
              <a:gd name="f340" fmla="val 6020269"/>
              <a:gd name="f341" fmla="val 59791"/>
              <a:gd name="f342" fmla="val 6213847"/>
              <a:gd name="f343" fmla="val 6407425"/>
              <a:gd name="f344" fmla="+- 0 0 59791"/>
              <a:gd name="f345" fmla="val 6604194"/>
              <a:gd name="f346" fmla="val 39832"/>
              <a:gd name="f347" fmla="val 7371272"/>
              <a:gd name="f348" fmla="+- 0 0 39832"/>
              <a:gd name="f349" fmla="val 7349962"/>
              <a:gd name="f350" fmla="val 53481"/>
              <a:gd name="f351" fmla="val 7454340"/>
              <a:gd name="f352" fmla="val 7558718"/>
              <a:gd name="f353" fmla="+- 0 0 53481"/>
              <a:gd name="f354" fmla="val 7738536"/>
              <a:gd name="f355" fmla="val 7166"/>
              <a:gd name="f356" fmla="val 7920948"/>
              <a:gd name="f357" fmla="val 8103360"/>
              <a:gd name="f358" fmla="+- 0 0 7166"/>
              <a:gd name="f359" fmla="val 8439115"/>
              <a:gd name="f360" fmla="val 57597"/>
              <a:gd name="f361" fmla="val 8694834"/>
              <a:gd name="f362" fmla="val 8950553"/>
              <a:gd name="f363" fmla="+- 0 0 57597"/>
              <a:gd name="f364" fmla="val 9040374"/>
              <a:gd name="f365" fmla="val 6167"/>
              <a:gd name="f366" fmla="val 9161441"/>
              <a:gd name="f367" fmla="val 9282508"/>
              <a:gd name="f368" fmla="+- 0 0 6167"/>
              <a:gd name="f369" fmla="val 9468036"/>
              <a:gd name="f370" fmla="val 44626"/>
              <a:gd name="f371" fmla="val 9628049"/>
              <a:gd name="f372" fmla="val 9788062"/>
              <a:gd name="f373" fmla="+- 0 0 44626"/>
              <a:gd name="f374" fmla="val 9950357"/>
              <a:gd name="f375" fmla="val 5260"/>
              <a:gd name="f376" fmla="val 10289980"/>
              <a:gd name="f377" fmla="val 146845"/>
              <a:gd name="f378" fmla="val 10184858"/>
              <a:gd name="f379" fmla="val 430253"/>
              <a:gd name="f380" fmla="val 668491"/>
              <a:gd name="f381" fmla="val 10300352"/>
              <a:gd name="f382" fmla="val 906729"/>
              <a:gd name="f383" fmla="val 10232751"/>
              <a:gd name="f384" fmla="val 958039"/>
              <a:gd name="f385" fmla="val 1114151"/>
              <a:gd name="f386" fmla="val 10252459"/>
              <a:gd name="f387" fmla="val 1270263"/>
              <a:gd name="f388" fmla="val 10240550"/>
              <a:gd name="f389" fmla="val 1558026"/>
              <a:gd name="f390" fmla="val 1671227"/>
              <a:gd name="f391" fmla="val 10244660"/>
              <a:gd name="f392" fmla="val 1784428"/>
              <a:gd name="f393" fmla="val 10227275"/>
              <a:gd name="f394" fmla="val 2084331"/>
              <a:gd name="f395" fmla="val 2339718"/>
              <a:gd name="f396" fmla="val 10257935"/>
              <a:gd name="f397" fmla="val 2595105"/>
              <a:gd name="f398" fmla="val 10217547"/>
              <a:gd name="f399" fmla="val 2727330"/>
              <a:gd name="f400" fmla="val 2952501"/>
              <a:gd name="f401" fmla="val 10267663"/>
              <a:gd name="f402" fmla="val 3177672"/>
              <a:gd name="f403" fmla="val 10236057"/>
              <a:gd name="f404" fmla="val 3237098"/>
              <a:gd name="f405" fmla="val 3453869"/>
              <a:gd name="f406" fmla="val 10249153"/>
              <a:gd name="f407" fmla="val 3670640"/>
              <a:gd name="f408" fmla="val 10185171"/>
              <a:gd name="f409" fmla="val 3705638"/>
              <a:gd name="f410" fmla="val 3955237"/>
              <a:gd name="f411" fmla="val 10300039"/>
              <a:gd name="f412" fmla="val 4204836"/>
              <a:gd name="f413" fmla="val 10224824"/>
              <a:gd name="f414" fmla="val 4376174"/>
              <a:gd name="f415" fmla="val 4623727"/>
              <a:gd name="f416" fmla="val 10260386"/>
              <a:gd name="f417" fmla="val 4871280"/>
              <a:gd name="f418" fmla="val 10137142"/>
              <a:gd name="f419" fmla="val 5215887"/>
              <a:gd name="f420" fmla="val 9940426"/>
              <a:gd name="f421" fmla="val 5581366"/>
              <a:gd name="f422" fmla="val 9817596"/>
              <a:gd name="f423" fmla="val 5536228"/>
              <a:gd name="f424" fmla="val 9324694"/>
              <a:gd name="f425" fmla="val 5605284"/>
              <a:gd name="f426" fmla="val 9369960"/>
              <a:gd name="f427" fmla="val 5545849"/>
              <a:gd name="f428" fmla="val 9206964"/>
              <a:gd name="f429" fmla="val 9043968"/>
              <a:gd name="f430" fmla="val 5595663"/>
              <a:gd name="f431" fmla="val 9039374"/>
              <a:gd name="f432" fmla="val 5561460"/>
              <a:gd name="f433" fmla="val 8945208"/>
              <a:gd name="f434" fmla="val 8851042"/>
              <a:gd name="f435" fmla="val 5580052"/>
              <a:gd name="f436" fmla="val 8652222"/>
              <a:gd name="f437" fmla="val 5567916"/>
              <a:gd name="f438" fmla="val 8376175"/>
              <a:gd name="f439" fmla="val 8100128"/>
              <a:gd name="f440" fmla="val 5573596"/>
              <a:gd name="f441" fmla="val 8047633"/>
              <a:gd name="f442" fmla="val 5557462"/>
              <a:gd name="f443" fmla="val 7909567"/>
              <a:gd name="f444" fmla="val 7771501"/>
              <a:gd name="f445" fmla="val 5584050"/>
              <a:gd name="f446" fmla="val 7572924"/>
              <a:gd name="f447" fmla="val 5568391"/>
              <a:gd name="f448" fmla="val 7442960"/>
              <a:gd name="f449" fmla="val 7312996"/>
              <a:gd name="f450" fmla="val 5573121"/>
              <a:gd name="f451" fmla="val 7174138"/>
              <a:gd name="f452" fmla="val 5569059"/>
              <a:gd name="f453" fmla="val 7078778"/>
              <a:gd name="f454" fmla="val 6983418"/>
              <a:gd name="f455" fmla="val 5572453"/>
              <a:gd name="f456" fmla="val 6827060"/>
              <a:gd name="f457" fmla="val 5555570"/>
              <a:gd name="f458" fmla="val 6612171"/>
              <a:gd name="f459" fmla="val 6397282"/>
              <a:gd name="f460" fmla="val 5585942"/>
              <a:gd name="f461" fmla="val 6335002"/>
              <a:gd name="f462" fmla="val 5529259"/>
              <a:gd name="f463" fmla="val 6145563"/>
              <a:gd name="f464" fmla="val 5956124"/>
              <a:gd name="f465" fmla="val 5612253"/>
              <a:gd name="f466" fmla="val 5624549"/>
              <a:gd name="f467" fmla="val 5515555"/>
              <a:gd name="f468" fmla="val 5474103"/>
              <a:gd name="f469" fmla="val 5323657"/>
              <a:gd name="f470" fmla="val 5625957"/>
              <a:gd name="f471" fmla="val 5116090"/>
              <a:gd name="f472" fmla="val 5507171"/>
              <a:gd name="f473" fmla="val 4905070"/>
              <a:gd name="f474" fmla="val 4694050"/>
              <a:gd name="f475" fmla="val 5634341"/>
              <a:gd name="f476" fmla="val 4414308"/>
              <a:gd name="f477" fmla="val 5546221"/>
              <a:gd name="f478" fmla="val 4131184"/>
              <a:gd name="f479" fmla="val 3848060"/>
              <a:gd name="f480" fmla="val 5595291"/>
              <a:gd name="f481" fmla="val 3751037"/>
              <a:gd name="f482" fmla="val 5519820"/>
              <a:gd name="f483" fmla="val 3459724"/>
              <a:gd name="f484" fmla="val 3168411"/>
              <a:gd name="f485" fmla="val 5621692"/>
              <a:gd name="f486" fmla="val 3196372"/>
              <a:gd name="f487" fmla="val 5566210"/>
              <a:gd name="f488" fmla="val 3095543"/>
              <a:gd name="f489" fmla="val 2994714"/>
              <a:gd name="f490" fmla="val 5575302"/>
              <a:gd name="f491" fmla="val 2764056"/>
              <a:gd name="f492" fmla="val 5520458"/>
              <a:gd name="f493" fmla="val 2628935"/>
              <a:gd name="f494" fmla="val 2493814"/>
              <a:gd name="f495" fmla="val 5621054"/>
              <a:gd name="f496" fmla="val 2197763"/>
              <a:gd name="f497" fmla="val 5515219"/>
              <a:gd name="f498" fmla="val 2059902"/>
              <a:gd name="f499" fmla="val 1922041"/>
              <a:gd name="f500" fmla="val 5626293"/>
              <a:gd name="f501" fmla="val 1887970"/>
              <a:gd name="f502" fmla="val 5543930"/>
              <a:gd name="f503" fmla="val 1798146"/>
              <a:gd name="f504" fmla="val 1708322"/>
              <a:gd name="f505" fmla="val 5597582"/>
              <a:gd name="f506" fmla="val 1610507"/>
              <a:gd name="f507" fmla="val 5553671"/>
              <a:gd name="f508" fmla="val 1536391"/>
              <a:gd name="f509" fmla="val 1462276"/>
              <a:gd name="f510" fmla="val 5587841"/>
              <a:gd name="f511" fmla="val 1308816"/>
              <a:gd name="f512" fmla="val 5545803"/>
              <a:gd name="f513" fmla="val 1172209"/>
              <a:gd name="f514" fmla="val 1035602"/>
              <a:gd name="f515" fmla="val 5595709"/>
              <a:gd name="f516" fmla="val 741620"/>
              <a:gd name="f517" fmla="val 5533406"/>
              <a:gd name="f518" fmla="val 603176"/>
              <a:gd name="f519" fmla="val 464732"/>
              <a:gd name="f520" fmla="val 5608106"/>
              <a:gd name="f521" fmla="val 158554"/>
              <a:gd name="f522" fmla="val 5503790"/>
              <a:gd name="f523" fmla="+- 0 0 29218"/>
              <a:gd name="f524" fmla="val 5411409"/>
              <a:gd name="f525" fmla="val 16002"/>
              <a:gd name="f526" fmla="val 5296647"/>
              <a:gd name="f527" fmla="+- 0 0 16002"/>
              <a:gd name="f528" fmla="val 5064959"/>
              <a:gd name="f529" fmla="val 6097"/>
              <a:gd name="f530" fmla="val 4761794"/>
              <a:gd name="f531" fmla="+- 0 0 6097"/>
              <a:gd name="f532" fmla="val 4485660"/>
              <a:gd name="f533" fmla="val 28547"/>
              <a:gd name="f534" fmla="val 4314485"/>
              <a:gd name="f535" fmla="val 4066652"/>
              <a:gd name="f536" fmla="+- 0 0 28547"/>
              <a:gd name="f537" fmla="val 3818820"/>
              <a:gd name="f538" fmla="val 25346"/>
              <a:gd name="f539" fmla="val 3641304"/>
              <a:gd name="f540" fmla="+- 0 0 25346"/>
              <a:gd name="f541" fmla="val 3266434"/>
              <a:gd name="f542" fmla="val 49297"/>
              <a:gd name="f543" fmla="val 3114736"/>
              <a:gd name="f544" fmla="val 2841086"/>
              <a:gd name="f545" fmla="+- 0 0 49297"/>
              <a:gd name="f546" fmla="val 2567436"/>
              <a:gd name="f547" fmla="val 11916"/>
              <a:gd name="f548" fmla="val 2540557"/>
              <a:gd name="f549" fmla="val 2395425"/>
              <a:gd name="f550" fmla="+- 0 0 11916"/>
              <a:gd name="f551" fmla="val 2250293"/>
              <a:gd name="f552" fmla="val 34047"/>
              <a:gd name="f553" fmla="val 1992304"/>
              <a:gd name="f554" fmla="val 1838349"/>
              <a:gd name="f555" fmla="+- 0 0 34047"/>
              <a:gd name="f556" fmla="val 1684394"/>
              <a:gd name="f557" fmla="val 22281"/>
              <a:gd name="f558" fmla="val 1456398"/>
              <a:gd name="f559" fmla="val 1336981"/>
              <a:gd name="f560" fmla="+- 0 0 22281"/>
              <a:gd name="f561" fmla="val 1217564"/>
              <a:gd name="f562" fmla="val 57656"/>
              <a:gd name="f563" fmla="val 870777"/>
              <a:gd name="f564" fmla="+- 0 0 57656"/>
              <a:gd name="f565" fmla="val 466205"/>
              <a:gd name="f566" fmla="val 40242"/>
              <a:gd name="f567" fmla="val 296086"/>
              <a:gd name="f568" fmla="*/ f0 1 10242605"/>
              <a:gd name="f569" fmla="*/ f1 1 5570756"/>
              <a:gd name="f570" fmla="+- f4 0 f2"/>
              <a:gd name="f571" fmla="+- f3 0 f2"/>
              <a:gd name="f572" fmla="*/ f571 1 10242605"/>
              <a:gd name="f573" fmla="*/ f570 1 5570756"/>
              <a:gd name="f574" fmla="*/ f2 1 f572"/>
              <a:gd name="f575" fmla="*/ f3 1 f572"/>
              <a:gd name="f576" fmla="*/ f2 1 f573"/>
              <a:gd name="f577" fmla="*/ f4 1 f573"/>
              <a:gd name="f578" fmla="*/ f574 f568 1"/>
              <a:gd name="f579" fmla="*/ f575 f568 1"/>
              <a:gd name="f580" fmla="*/ f577 f569 1"/>
              <a:gd name="f581" fmla="*/ f576 f569 1"/>
            </a:gdLst>
            <a:ahLst/>
            <a:cxnLst>
              <a:cxn ang="3cd4">
                <a:pos x="hc" y="t"/>
              </a:cxn>
              <a:cxn ang="0">
                <a:pos x="r" y="vc"/>
              </a:cxn>
              <a:cxn ang="cd4">
                <a:pos x="hc" y="b"/>
              </a:cxn>
              <a:cxn ang="cd2">
                <a:pos x="l" y="vc"/>
              </a:cxn>
            </a:cxnLst>
            <a:rect l="f578" t="f581" r="f579" b="f580"/>
            <a:pathLst>
              <a:path w="10242605" h="5570756"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49" y="f2"/>
                </a:cubicBezTo>
                <a:cubicBezTo>
                  <a:pt x="f50" y="f51"/>
                  <a:pt x="f52" y="f53"/>
                  <a:pt x="f54" y="f2"/>
                </a:cubicBezTo>
                <a:cubicBezTo>
                  <a:pt x="f55" y="f56"/>
                  <a:pt x="f57" y="f58"/>
                  <a:pt x="f59" y="f2"/>
                </a:cubicBezTo>
                <a:cubicBezTo>
                  <a:pt x="f60" y="f61"/>
                  <a:pt x="f62" y="f63"/>
                  <a:pt x="f64" y="f2"/>
                </a:cubicBezTo>
                <a:cubicBezTo>
                  <a:pt x="f65" y="f66"/>
                  <a:pt x="f67" y="f68"/>
                  <a:pt x="f69" y="f2"/>
                </a:cubicBezTo>
                <a:cubicBezTo>
                  <a:pt x="f70" y="f71"/>
                  <a:pt x="f72" y="f73"/>
                  <a:pt x="f74" y="f2"/>
                </a:cubicBezTo>
                <a:cubicBezTo>
                  <a:pt x="f75" y="f76"/>
                  <a:pt x="f77" y="f78"/>
                  <a:pt x="f79" y="f2"/>
                </a:cubicBezTo>
                <a:cubicBezTo>
                  <a:pt x="f80" y="f81"/>
                  <a:pt x="f82" y="f83"/>
                  <a:pt x="f84" y="f2"/>
                </a:cubicBezTo>
                <a:cubicBezTo>
                  <a:pt x="f85" y="f86"/>
                  <a:pt x="f87" y="f88"/>
                  <a:pt x="f89" y="f2"/>
                </a:cubicBezTo>
                <a:cubicBezTo>
                  <a:pt x="f90" y="f91"/>
                  <a:pt x="f92" y="f93"/>
                  <a:pt x="f94" y="f2"/>
                </a:cubicBezTo>
                <a:cubicBezTo>
                  <a:pt x="f95" y="f96"/>
                  <a:pt x="f97" y="f98"/>
                  <a:pt x="f99" y="f2"/>
                </a:cubicBezTo>
                <a:cubicBezTo>
                  <a:pt x="f100" y="f101"/>
                  <a:pt x="f102" y="f103"/>
                  <a:pt x="f3" y="f2"/>
                </a:cubicBezTo>
                <a:cubicBezTo>
                  <a:pt x="f104" y="f105"/>
                  <a:pt x="f106" y="f107"/>
                  <a:pt x="f3" y="f108"/>
                </a:cubicBezTo>
                <a:cubicBezTo>
                  <a:pt x="f109" y="f110"/>
                  <a:pt x="f111" y="f112"/>
                  <a:pt x="f3" y="f113"/>
                </a:cubicBezTo>
                <a:cubicBezTo>
                  <a:pt x="f114" y="f115"/>
                  <a:pt x="f116" y="f117"/>
                  <a:pt x="f3" y="f118"/>
                </a:cubicBezTo>
                <a:cubicBezTo>
                  <a:pt x="f119" y="f120"/>
                  <a:pt x="f121" y="f122"/>
                  <a:pt x="f3" y="f123"/>
                </a:cubicBezTo>
                <a:cubicBezTo>
                  <a:pt x="f124" y="f125"/>
                  <a:pt x="f126" y="f127"/>
                  <a:pt x="f3" y="f128"/>
                </a:cubicBezTo>
                <a:cubicBezTo>
                  <a:pt x="f129" y="f130"/>
                  <a:pt x="f131" y="f132"/>
                  <a:pt x="f3" y="f133"/>
                </a:cubicBezTo>
                <a:cubicBezTo>
                  <a:pt x="f134" y="f135"/>
                  <a:pt x="f136" y="f137"/>
                  <a:pt x="f3" y="f138"/>
                </a:cubicBezTo>
                <a:cubicBezTo>
                  <a:pt x="f139" y="f140"/>
                  <a:pt x="f141" y="f142"/>
                  <a:pt x="f3" y="f143"/>
                </a:cubicBezTo>
                <a:cubicBezTo>
                  <a:pt x="f144" y="f145"/>
                  <a:pt x="f146" y="f147"/>
                  <a:pt x="f3" y="f148"/>
                </a:cubicBezTo>
                <a:cubicBezTo>
                  <a:pt x="f149" y="f150"/>
                  <a:pt x="f151" y="f152"/>
                  <a:pt x="f3" y="f4"/>
                </a:cubicBezTo>
                <a:cubicBezTo>
                  <a:pt x="f153" y="f154"/>
                  <a:pt x="f155" y="f156"/>
                  <a:pt x="f157" y="f4"/>
                </a:cubicBezTo>
                <a:cubicBezTo>
                  <a:pt x="f158" y="f159"/>
                  <a:pt x="f160" y="f161"/>
                  <a:pt x="f162" y="f4"/>
                </a:cubicBezTo>
                <a:cubicBezTo>
                  <a:pt x="f163" y="f164"/>
                  <a:pt x="f165" y="f166"/>
                  <a:pt x="f167" y="f4"/>
                </a:cubicBezTo>
                <a:cubicBezTo>
                  <a:pt x="f168" y="f169"/>
                  <a:pt x="f170" y="f171"/>
                  <a:pt x="f172" y="f4"/>
                </a:cubicBezTo>
                <a:cubicBezTo>
                  <a:pt x="f173" y="f174"/>
                  <a:pt x="f175" y="f176"/>
                  <a:pt x="f177" y="f4"/>
                </a:cubicBezTo>
                <a:cubicBezTo>
                  <a:pt x="f178" y="f179"/>
                  <a:pt x="f180" y="f181"/>
                  <a:pt x="f182" y="f4"/>
                </a:cubicBezTo>
                <a:cubicBezTo>
                  <a:pt x="f183" y="f184"/>
                  <a:pt x="f185" y="f186"/>
                  <a:pt x="f187" y="f4"/>
                </a:cubicBezTo>
                <a:cubicBezTo>
                  <a:pt x="f188" y="f189"/>
                  <a:pt x="f190" y="f191"/>
                  <a:pt x="f192" y="f4"/>
                </a:cubicBezTo>
                <a:cubicBezTo>
                  <a:pt x="f193" y="f194"/>
                  <a:pt x="f195" y="f196"/>
                  <a:pt x="f197" y="f4"/>
                </a:cubicBezTo>
                <a:cubicBezTo>
                  <a:pt x="f198" y="f199"/>
                  <a:pt x="f200" y="f201"/>
                  <a:pt x="f202" y="f4"/>
                </a:cubicBezTo>
                <a:cubicBezTo>
                  <a:pt x="f203" y="f204"/>
                  <a:pt x="f205" y="f206"/>
                  <a:pt x="f207" y="f4"/>
                </a:cubicBezTo>
                <a:cubicBezTo>
                  <a:pt x="f208" y="f209"/>
                  <a:pt x="f210" y="f211"/>
                  <a:pt x="f212" y="f4"/>
                </a:cubicBezTo>
                <a:cubicBezTo>
                  <a:pt x="f213" y="f214"/>
                  <a:pt x="f215" y="f216"/>
                  <a:pt x="f217" y="f4"/>
                </a:cubicBezTo>
                <a:cubicBezTo>
                  <a:pt x="f218" y="f219"/>
                  <a:pt x="f220" y="f221"/>
                  <a:pt x="f222" y="f4"/>
                </a:cubicBezTo>
                <a:cubicBezTo>
                  <a:pt x="f223" y="f224"/>
                  <a:pt x="f225" y="f226"/>
                  <a:pt x="f227" y="f4"/>
                </a:cubicBezTo>
                <a:cubicBezTo>
                  <a:pt x="f228" y="f229"/>
                  <a:pt x="f230" y="f231"/>
                  <a:pt x="f14" y="f4"/>
                </a:cubicBezTo>
                <a:cubicBezTo>
                  <a:pt x="f232" y="f233"/>
                  <a:pt x="f234" y="f235"/>
                  <a:pt x="f2" y="f4"/>
                </a:cubicBezTo>
                <a:cubicBezTo>
                  <a:pt x="f236" y="f237"/>
                  <a:pt x="f238" y="f239"/>
                  <a:pt x="f2" y="f240"/>
                </a:cubicBezTo>
                <a:cubicBezTo>
                  <a:pt x="f241" y="f242"/>
                  <a:pt x="f243" y="f244"/>
                  <a:pt x="f2" y="f245"/>
                </a:cubicBezTo>
                <a:cubicBezTo>
                  <a:pt x="f246" y="f247"/>
                  <a:pt x="f248" y="f249"/>
                  <a:pt x="f2" y="f250"/>
                </a:cubicBezTo>
                <a:cubicBezTo>
                  <a:pt x="f251" y="f252"/>
                  <a:pt x="f253" y="f254"/>
                  <a:pt x="f2" y="f255"/>
                </a:cubicBezTo>
                <a:cubicBezTo>
                  <a:pt x="f256" y="f257"/>
                  <a:pt x="f258" y="f259"/>
                  <a:pt x="f2" y="f260"/>
                </a:cubicBezTo>
                <a:cubicBezTo>
                  <a:pt x="f261" y="f262"/>
                  <a:pt x="f263" y="f264"/>
                  <a:pt x="f2" y="f265"/>
                </a:cubicBezTo>
                <a:cubicBezTo>
                  <a:pt x="f266" y="f267"/>
                  <a:pt x="f268" y="f269"/>
                  <a:pt x="f2" y="f123"/>
                </a:cubicBezTo>
                <a:cubicBezTo>
                  <a:pt x="f270" y="f271"/>
                  <a:pt x="f272" y="f273"/>
                  <a:pt x="f2" y="f274"/>
                </a:cubicBezTo>
                <a:cubicBezTo>
                  <a:pt x="f275" y="f276"/>
                  <a:pt x="f277" y="f278"/>
                  <a:pt x="f2" y="f279"/>
                </a:cubicBezTo>
                <a:cubicBezTo>
                  <a:pt x="f280" y="f281"/>
                  <a:pt x="f282" y="f283"/>
                  <a:pt x="f2" y="f2"/>
                </a:cubicBezTo>
                <a:close/>
              </a:path>
              <a:path w="10242605" h="5570756">
                <a:moveTo>
                  <a:pt x="f2" y="f2"/>
                </a:moveTo>
                <a:cubicBezTo>
                  <a:pt x="f284" y="f285"/>
                  <a:pt x="f286" y="f287"/>
                  <a:pt x="f288" y="f2"/>
                </a:cubicBezTo>
                <a:cubicBezTo>
                  <a:pt x="f289" y="f290"/>
                  <a:pt x="f291" y="f292"/>
                  <a:pt x="f293" y="f2"/>
                </a:cubicBezTo>
                <a:cubicBezTo>
                  <a:pt x="f294" y="f295"/>
                  <a:pt x="f296" y="f297"/>
                  <a:pt x="f298" y="f2"/>
                </a:cubicBezTo>
                <a:cubicBezTo>
                  <a:pt x="f299" y="f300"/>
                  <a:pt x="f301" y="f302"/>
                  <a:pt x="f222" y="f2"/>
                </a:cubicBezTo>
                <a:cubicBezTo>
                  <a:pt x="f303" y="f304"/>
                  <a:pt x="f305" y="f306"/>
                  <a:pt x="f307" y="f2"/>
                </a:cubicBezTo>
                <a:cubicBezTo>
                  <a:pt x="f308" y="f309"/>
                  <a:pt x="f310" y="f311"/>
                  <a:pt x="f312" y="f2"/>
                </a:cubicBezTo>
                <a:cubicBezTo>
                  <a:pt x="f313" y="f314"/>
                  <a:pt x="f315" y="f316"/>
                  <a:pt x="f317" y="f2"/>
                </a:cubicBezTo>
                <a:cubicBezTo>
                  <a:pt x="f318" y="f319"/>
                  <a:pt x="f320" y="f321"/>
                  <a:pt x="f322" y="f2"/>
                </a:cubicBezTo>
                <a:cubicBezTo>
                  <a:pt x="f323" y="f324"/>
                  <a:pt x="f325" y="f326"/>
                  <a:pt x="f327" y="f2"/>
                </a:cubicBezTo>
                <a:cubicBezTo>
                  <a:pt x="f328" y="f329"/>
                  <a:pt x="f330" y="f331"/>
                  <a:pt x="f332" y="f2"/>
                </a:cubicBezTo>
                <a:cubicBezTo>
                  <a:pt x="f333" y="f334"/>
                  <a:pt x="f335" y="f336"/>
                  <a:pt x="f337" y="f2"/>
                </a:cubicBezTo>
                <a:cubicBezTo>
                  <a:pt x="f338" y="f339"/>
                  <a:pt x="f340" y="f341"/>
                  <a:pt x="f342" y="f2"/>
                </a:cubicBezTo>
                <a:cubicBezTo>
                  <a:pt x="f343" y="f344"/>
                  <a:pt x="f345" y="f346"/>
                  <a:pt x="f177" y="f2"/>
                </a:cubicBezTo>
                <a:cubicBezTo>
                  <a:pt x="f347" y="f348"/>
                  <a:pt x="f349" y="f350"/>
                  <a:pt x="f351" y="f2"/>
                </a:cubicBezTo>
                <a:cubicBezTo>
                  <a:pt x="f352" y="f353"/>
                  <a:pt x="f354" y="f355"/>
                  <a:pt x="f356" y="f2"/>
                </a:cubicBezTo>
                <a:cubicBezTo>
                  <a:pt x="f357" y="f358"/>
                  <a:pt x="f359" y="f360"/>
                  <a:pt x="f361" y="f2"/>
                </a:cubicBezTo>
                <a:cubicBezTo>
                  <a:pt x="f362" y="f363"/>
                  <a:pt x="f364" y="f365"/>
                  <a:pt x="f366" y="f2"/>
                </a:cubicBezTo>
                <a:cubicBezTo>
                  <a:pt x="f367" y="f368"/>
                  <a:pt x="f369" y="f370"/>
                  <a:pt x="f371" y="f2"/>
                </a:cubicBezTo>
                <a:cubicBezTo>
                  <a:pt x="f372" y="f373"/>
                  <a:pt x="f374" y="f375"/>
                  <a:pt x="f3" y="f2"/>
                </a:cubicBezTo>
                <a:cubicBezTo>
                  <a:pt x="f376" y="f377"/>
                  <a:pt x="f378" y="f379"/>
                  <a:pt x="f3" y="f380"/>
                </a:cubicBezTo>
                <a:cubicBezTo>
                  <a:pt x="f381" y="f382"/>
                  <a:pt x="f383" y="f384"/>
                  <a:pt x="f3" y="f385"/>
                </a:cubicBezTo>
                <a:cubicBezTo>
                  <a:pt x="f386" y="f387"/>
                  <a:pt x="f388" y="f389"/>
                  <a:pt x="f3" y="f390"/>
                </a:cubicBezTo>
                <a:cubicBezTo>
                  <a:pt x="f391" y="f392"/>
                  <a:pt x="f393" y="f394"/>
                  <a:pt x="f3" y="f395"/>
                </a:cubicBezTo>
                <a:cubicBezTo>
                  <a:pt x="f396" y="f397"/>
                  <a:pt x="f398" y="f399"/>
                  <a:pt x="f3" y="f400"/>
                </a:cubicBezTo>
                <a:cubicBezTo>
                  <a:pt x="f401" y="f402"/>
                  <a:pt x="f403" y="f404"/>
                  <a:pt x="f3" y="f405"/>
                </a:cubicBezTo>
                <a:cubicBezTo>
                  <a:pt x="f406" y="f407"/>
                  <a:pt x="f408" y="f409"/>
                  <a:pt x="f3" y="f410"/>
                </a:cubicBezTo>
                <a:cubicBezTo>
                  <a:pt x="f411" y="f412"/>
                  <a:pt x="f413" y="f414"/>
                  <a:pt x="f3" y="f415"/>
                </a:cubicBezTo>
                <a:cubicBezTo>
                  <a:pt x="f416" y="f417"/>
                  <a:pt x="f418" y="f419"/>
                  <a:pt x="f3" y="f4"/>
                </a:cubicBezTo>
                <a:cubicBezTo>
                  <a:pt x="f420" y="f421"/>
                  <a:pt x="f422" y="f423"/>
                  <a:pt x="f157" y="f4"/>
                </a:cubicBezTo>
                <a:cubicBezTo>
                  <a:pt x="f424" y="f425"/>
                  <a:pt x="f426" y="f427"/>
                  <a:pt x="f428" y="f4"/>
                </a:cubicBezTo>
                <a:cubicBezTo>
                  <a:pt x="f429" y="f430"/>
                  <a:pt x="f431" y="f432"/>
                  <a:pt x="f433" y="f4"/>
                </a:cubicBezTo>
                <a:cubicBezTo>
                  <a:pt x="f434" y="f435"/>
                  <a:pt x="f436" y="f437"/>
                  <a:pt x="f438" y="f4"/>
                </a:cubicBezTo>
                <a:cubicBezTo>
                  <a:pt x="f439" y="f440"/>
                  <a:pt x="f441" y="f442"/>
                  <a:pt x="f443" y="f4"/>
                </a:cubicBezTo>
                <a:cubicBezTo>
                  <a:pt x="f444" y="f445"/>
                  <a:pt x="f446" y="f447"/>
                  <a:pt x="f448" y="f4"/>
                </a:cubicBezTo>
                <a:cubicBezTo>
                  <a:pt x="f449" y="f450"/>
                  <a:pt x="f451" y="f452"/>
                  <a:pt x="f453" y="f4"/>
                </a:cubicBezTo>
                <a:cubicBezTo>
                  <a:pt x="f454" y="f455"/>
                  <a:pt x="f456" y="f457"/>
                  <a:pt x="f458" y="f4"/>
                </a:cubicBezTo>
                <a:cubicBezTo>
                  <a:pt x="f459" y="f460"/>
                  <a:pt x="f461" y="f462"/>
                  <a:pt x="f463" y="f4"/>
                </a:cubicBezTo>
                <a:cubicBezTo>
                  <a:pt x="f464" y="f465"/>
                  <a:pt x="f466" y="f467"/>
                  <a:pt x="f468" y="f4"/>
                </a:cubicBezTo>
                <a:cubicBezTo>
                  <a:pt x="f469" y="f470"/>
                  <a:pt x="f471" y="f472"/>
                  <a:pt x="f473" y="f4"/>
                </a:cubicBezTo>
                <a:cubicBezTo>
                  <a:pt x="f474" y="f475"/>
                  <a:pt x="f476" y="f477"/>
                  <a:pt x="f478" y="f4"/>
                </a:cubicBezTo>
                <a:cubicBezTo>
                  <a:pt x="f479" y="f480"/>
                  <a:pt x="f481" y="f482"/>
                  <a:pt x="f483" y="f4"/>
                </a:cubicBezTo>
                <a:cubicBezTo>
                  <a:pt x="f484" y="f485"/>
                  <a:pt x="f486" y="f487"/>
                  <a:pt x="f488" y="f4"/>
                </a:cubicBezTo>
                <a:cubicBezTo>
                  <a:pt x="f489" y="f490"/>
                  <a:pt x="f491" y="f492"/>
                  <a:pt x="f493" y="f4"/>
                </a:cubicBezTo>
                <a:cubicBezTo>
                  <a:pt x="f494" y="f495"/>
                  <a:pt x="f496" y="f497"/>
                  <a:pt x="f498" y="f4"/>
                </a:cubicBezTo>
                <a:cubicBezTo>
                  <a:pt x="f499" y="f500"/>
                  <a:pt x="f501" y="f502"/>
                  <a:pt x="f503" y="f4"/>
                </a:cubicBezTo>
                <a:cubicBezTo>
                  <a:pt x="f504" y="f505"/>
                  <a:pt x="f506" y="f507"/>
                  <a:pt x="f508" y="f4"/>
                </a:cubicBezTo>
                <a:cubicBezTo>
                  <a:pt x="f509" y="f510"/>
                  <a:pt x="f511" y="f512"/>
                  <a:pt x="f513" y="f4"/>
                </a:cubicBezTo>
                <a:cubicBezTo>
                  <a:pt x="f514" y="f515"/>
                  <a:pt x="f516" y="f517"/>
                  <a:pt x="f518" y="f4"/>
                </a:cubicBezTo>
                <a:cubicBezTo>
                  <a:pt x="f519" y="f520"/>
                  <a:pt x="f521" y="f522"/>
                  <a:pt x="f2" y="f4"/>
                </a:cubicBezTo>
                <a:cubicBezTo>
                  <a:pt x="f523" y="f524"/>
                  <a:pt x="f525" y="f526"/>
                  <a:pt x="f2" y="f240"/>
                </a:cubicBezTo>
                <a:cubicBezTo>
                  <a:pt x="f527" y="f528"/>
                  <a:pt x="f529" y="f530"/>
                  <a:pt x="f2" y="f415"/>
                </a:cubicBezTo>
                <a:cubicBezTo>
                  <a:pt x="f531" y="f532"/>
                  <a:pt x="f533" y="f534"/>
                  <a:pt x="f2" y="f535"/>
                </a:cubicBezTo>
                <a:cubicBezTo>
                  <a:pt x="f536" y="f537"/>
                  <a:pt x="f538" y="f539"/>
                  <a:pt x="f2" y="f405"/>
                </a:cubicBezTo>
                <a:cubicBezTo>
                  <a:pt x="f540" y="f541"/>
                  <a:pt x="f542" y="f543"/>
                  <a:pt x="f2" y="f544"/>
                </a:cubicBezTo>
                <a:cubicBezTo>
                  <a:pt x="f545" y="f546"/>
                  <a:pt x="f547" y="f548"/>
                  <a:pt x="f2" y="f549"/>
                </a:cubicBezTo>
                <a:cubicBezTo>
                  <a:pt x="f550" y="f551"/>
                  <a:pt x="f552" y="f553"/>
                  <a:pt x="f2" y="f554"/>
                </a:cubicBezTo>
                <a:cubicBezTo>
                  <a:pt x="f555" y="f556"/>
                  <a:pt x="f557" y="f558"/>
                  <a:pt x="f2" y="f559"/>
                </a:cubicBezTo>
                <a:cubicBezTo>
                  <a:pt x="f560" y="f561"/>
                  <a:pt x="f562" y="f563"/>
                  <a:pt x="f2" y="f380"/>
                </a:cubicBezTo>
                <a:cubicBezTo>
                  <a:pt x="f564" y="f565"/>
                  <a:pt x="f566" y="f567"/>
                  <a:pt x="f2" y="f2"/>
                </a:cubicBezTo>
                <a:close/>
              </a:path>
            </a:pathLst>
          </a:custGeom>
          <a:noFill/>
          <a:ln w="28437">
            <a:solidFill>
              <a:srgbClr val="00B0F0"/>
            </a:solidFill>
            <a:prstDash val="solid"/>
          </a:ln>
        </p:spPr>
        <p:txBody>
          <a:bodyPr vert="horz" wrap="square" lIns="90004" tIns="44997" rIns="90004" bIns="44997" anchor="t" anchorCtr="0" compatLnSpc="0">
            <a:spAutoFit/>
          </a:bodyPr>
          <a:lstStyle/>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600" b="1" i="0" u="none" strike="noStrike" kern="1200" cap="none" spc="0" baseline="0">
                <a:solidFill>
                  <a:srgbClr val="000000"/>
                </a:solidFill>
                <a:uFillTx/>
                <a:latin typeface="Comic Sans MS" pitchFamily="66"/>
                <a:ea typeface="Microsoft YaHei" pitchFamily="2"/>
                <a:cs typeface="Arial" pitchFamily="2"/>
              </a:rPr>
              <a:t>PER FAVORIRE L’ORGANIZZAZIONE SCOLASTICA, INVITIAMO I GENITORI AD OSSERVARE LE SEGUENTI INDICAZIONI:</a:t>
            </a: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400" b="0" i="0" u="none" strike="noStrike" kern="1200" cap="none" spc="0" baseline="0">
                <a:solidFill>
                  <a:srgbClr val="000000"/>
                </a:solidFill>
                <a:uFillTx/>
                <a:latin typeface="Comic Sans MS" pitchFamily="66"/>
                <a:ea typeface="Microsoft YaHei" pitchFamily="2"/>
                <a:cs typeface="Arial" pitchFamily="2"/>
              </a:rPr>
              <a:t>INGRESSO – il bambino viene affidato all’insegnante presente. Al fine di consentire il corretto svolgimento delle attività è necessario rispettare gli orari indicati. In caso di ingresso posticipato per visita medica, possibile previa comunicazione, il bambino può entrare entro le ore 10. In tal caso il genitore lo affiderà al personale ausiliario che si occuperà di portarlo in classe.  </a:t>
            </a:r>
          </a:p>
          <a:p>
            <a:pPr marL="45720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400" b="0" i="1" u="none" strike="noStrike" kern="1200" cap="none" spc="0" baseline="0">
                <a:solidFill>
                  <a:srgbClr val="000000"/>
                </a:solidFill>
                <a:uFillTx/>
                <a:latin typeface="Comic Sans MS" pitchFamily="66"/>
                <a:ea typeface="Microsoft YaHei" pitchFamily="2"/>
                <a:cs typeface="Arial" pitchFamily="2"/>
              </a:rPr>
              <a:t>USCITA – il bambino può uscire dalla scuola esclusivamente con persone maggiorenni e delegate dal genitori  tramite l’apposito modulo fornito dalla scuola. In caso di uscite STRAORDINARIE è indispensabile compilare  e firmare il permesso</a:t>
            </a:r>
            <a:r>
              <a:rPr lang="it-IT" sz="1400" b="0" i="0" u="none" strike="noStrike" kern="1200" cap="none" spc="0" baseline="0">
                <a:solidFill>
                  <a:srgbClr val="000000"/>
                </a:solidFill>
                <a:uFillTx/>
                <a:latin typeface="Comic Sans MS" pitchFamily="66"/>
                <a:ea typeface="Microsoft YaHei" pitchFamily="2"/>
                <a:cs typeface="Arial" pitchFamily="2"/>
              </a:rPr>
              <a:t>.</a:t>
            </a: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400" b="0" i="0" u="none" strike="noStrike" kern="1200" cap="none" spc="0" baseline="0">
                <a:solidFill>
                  <a:srgbClr val="000000"/>
                </a:solidFill>
                <a:uFillTx/>
                <a:latin typeface="Comic Sans MS" pitchFamily="66"/>
                <a:ea typeface="Microsoft YaHei" pitchFamily="2"/>
                <a:cs typeface="Arial" pitchFamily="2"/>
              </a:rPr>
              <a:t>SOMMINISTRAZIONE FARMACI – le insegnanti sono autorizzate a somministrare esclusivamente FARMACI SALVAVITA. In caso di necessità il genitore deve far compilare l’apposito modulo al pediatra.</a:t>
            </a:r>
          </a:p>
          <a:p>
            <a:pPr marL="45720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400" b="0" i="1" u="none" strike="noStrike" kern="1200" cap="none" spc="0" baseline="0">
                <a:solidFill>
                  <a:srgbClr val="000000"/>
                </a:solidFill>
                <a:uFillTx/>
                <a:latin typeface="Comic Sans MS" pitchFamily="66"/>
                <a:ea typeface="Microsoft YaHei" pitchFamily="2"/>
                <a:cs typeface="Arial" pitchFamily="2"/>
              </a:rPr>
              <a:t>Si invitano i genitori a NON soffermarsi nei locali della scuola durante i momenti di ingresso e uscita</a:t>
            </a: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400" b="0" i="0" u="none" strike="noStrike" kern="1200" cap="none" spc="0" baseline="0">
                <a:solidFill>
                  <a:srgbClr val="000000"/>
                </a:solidFill>
                <a:uFillTx/>
                <a:latin typeface="Comic Sans MS" pitchFamily="66"/>
                <a:ea typeface="Microsoft YaHei" pitchFamily="2"/>
                <a:cs typeface="Arial" pitchFamily="2"/>
              </a:rPr>
              <a:t>E’ vietato lasciare cibi o bevande negli armadietti dei bambini</a:t>
            </a:r>
          </a:p>
          <a:p>
            <a:pPr marL="45720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400" b="0" i="1" u="none" strike="noStrike" kern="1200" cap="none" spc="0" baseline="0">
                <a:solidFill>
                  <a:srgbClr val="000000"/>
                </a:solidFill>
                <a:uFillTx/>
                <a:latin typeface="Comic Sans MS" pitchFamily="66"/>
                <a:ea typeface="Microsoft YaHei" pitchFamily="2"/>
                <a:cs typeface="Arial" pitchFamily="2"/>
              </a:rPr>
              <a:t>I bambini assenti per più di 30 giorni consecutivi, senza giustificato motivo, verranno depennati in favore del primo bimbo in lista di attesa</a:t>
            </a: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400" b="0" i="0" u="none" strike="noStrike" kern="1200" cap="none" spc="0" baseline="0">
                <a:solidFill>
                  <a:srgbClr val="000000"/>
                </a:solidFill>
                <a:uFillTx/>
                <a:latin typeface="Comic Sans MS" pitchFamily="66"/>
                <a:ea typeface="Microsoft YaHei" pitchFamily="2"/>
                <a:cs typeface="Arial" pitchFamily="2"/>
              </a:rPr>
              <a:t>E’ prevista la copertura assicurativa contro danni a minori per infortuni e per la responsabilità civile contro terzi.</a:t>
            </a:r>
          </a:p>
          <a:p>
            <a:pPr marL="45720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400" b="0" i="0" u="none" strike="noStrike" kern="1200" cap="none" spc="0" baseline="0">
                <a:solidFill>
                  <a:srgbClr val="000000"/>
                </a:solidFill>
                <a:uFillTx/>
                <a:latin typeface="Comic Sans MS" pitchFamily="66"/>
                <a:ea typeface="Microsoft YaHei" pitchFamily="2"/>
                <a:cs typeface="Arial" pitchFamily="2"/>
              </a:rPr>
              <a:t>In occasione di riunioni o assemblee per i genitori, io bambini non possono entrare nell’edificio scolastico.</a:t>
            </a: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400" b="0" i="0" u="none" strike="noStrike" kern="1200" cap="none" spc="0" baseline="0">
                <a:solidFill>
                  <a:srgbClr val="000000"/>
                </a:solidFill>
                <a:uFillTx/>
                <a:latin typeface="Comic Sans MS" pitchFamily="66"/>
                <a:ea typeface="Microsoft YaHei" pitchFamily="2"/>
                <a:cs typeface="Arial" pitchFamily="2"/>
              </a:rPr>
              <a:t>In presenza d’intolleranze alimentari o particolari diete è necessario provvedere alla presentazione del certificato medico comprovante la patologia, direttamente all’Ufficio Scuola del Comune</a:t>
            </a:r>
          </a:p>
          <a:p>
            <a:pPr marL="45720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400" b="0" i="0" u="none" strike="noStrike" kern="1200" cap="none" spc="0" baseline="0">
                <a:solidFill>
                  <a:srgbClr val="000000"/>
                </a:solidFill>
                <a:uFillTx/>
                <a:latin typeface="Comic Sans MS" pitchFamily="66"/>
                <a:ea typeface="Microsoft YaHei" pitchFamily="2"/>
                <a:cs typeface="Arial" pitchFamily="2"/>
              </a:rPr>
              <a:t>La dieta in bianco, o dieta leggera, può essere richiesta direttamente dal genitore per un periodo non superiore ai 3 giorni. In caso di patologie persistenti è necessaria la certificazione medica.</a:t>
            </a:r>
          </a:p>
          <a:p>
            <a:pPr marL="45720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800" b="0" i="0" u="none" strike="noStrike" kern="1200" cap="none" spc="0" baseline="0">
              <a:solidFill>
                <a:srgbClr val="000000"/>
              </a:solidFill>
              <a:uFillTx/>
              <a:latin typeface="Comic Sans MS" pitchFamily="66"/>
              <a:ea typeface="Microsoft YaHei" pitchFamily="2"/>
              <a:cs typeface="Arial" pitchFamily="2"/>
            </a:endParaRP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000000"/>
                </a:solidFill>
                <a:uFillTx/>
                <a:latin typeface="Comic Sans MS" pitchFamily="66"/>
                <a:ea typeface="Microsoft YaHei" pitchFamily="2"/>
                <a:cs typeface="Arial" pitchFamily="2"/>
              </a:rPr>
              <a:t>IL REGOLAMENTO COMPLETO E’ VISIONABILE SUL SITO DELL’ISTITUTO.</a:t>
            </a:r>
          </a:p>
        </p:txBody>
      </p:sp>
      <p:sp>
        <p:nvSpPr>
          <p:cNvPr id="3" name="CasellaDiTesto 8">
            <a:extLst>
              <a:ext uri="{FF2B5EF4-FFF2-40B4-BE49-F238E27FC236}">
                <a16:creationId xmlns:a16="http://schemas.microsoft.com/office/drawing/2014/main" id="{FC8A918F-32E4-A998-0764-C405EC9CFA43}"/>
              </a:ext>
            </a:extLst>
          </p:cNvPr>
          <p:cNvSpPr/>
          <p:nvPr/>
        </p:nvSpPr>
        <p:spPr>
          <a:xfrm>
            <a:off x="1667892" y="117388"/>
            <a:ext cx="8679960" cy="869036"/>
          </a:xfrm>
          <a:custGeom>
            <a:avLst/>
            <a:gdLst>
              <a:gd name="f0" fmla="val w"/>
              <a:gd name="f1" fmla="val h"/>
              <a:gd name="f2" fmla="val 0"/>
              <a:gd name="f3" fmla="val 8680173"/>
              <a:gd name="f4" fmla="val 769441"/>
              <a:gd name="f5" fmla="val 142824"/>
              <a:gd name="f6" fmla="+- 0 0 15078"/>
              <a:gd name="f7" fmla="val 190265"/>
              <a:gd name="f8" fmla="val 37329"/>
              <a:gd name="f9" fmla="val 318273"/>
              <a:gd name="f10" fmla="val 446281"/>
              <a:gd name="f11" fmla="+- 0 0 37329"/>
              <a:gd name="f12" fmla="val 570763"/>
              <a:gd name="f13" fmla="val 20960"/>
              <a:gd name="f14" fmla="val 723348"/>
              <a:gd name="f15" fmla="val 875934"/>
              <a:gd name="f16" fmla="+- 0 0 20960"/>
              <a:gd name="f17" fmla="val 967967"/>
              <a:gd name="f18" fmla="val 9640"/>
              <a:gd name="f19" fmla="val 1041621"/>
              <a:gd name="f20" fmla="val 1115275"/>
              <a:gd name="f21" fmla="+- 0 0 9640"/>
              <a:gd name="f22" fmla="val 1333937"/>
              <a:gd name="f23" fmla="val 33983"/>
              <a:gd name="f24" fmla="val 1620299"/>
              <a:gd name="f25" fmla="val 1906661"/>
              <a:gd name="f26" fmla="+- 0 0 33983"/>
              <a:gd name="f27" fmla="val 1824642"/>
              <a:gd name="f28" fmla="val 25316"/>
              <a:gd name="f29" fmla="val 1938572"/>
              <a:gd name="f30" fmla="val 2052502"/>
              <a:gd name="f31" fmla="+- 0 0 25316"/>
              <a:gd name="f32" fmla="val 2155349"/>
              <a:gd name="f33" fmla="val 5082"/>
              <a:gd name="f34" fmla="val 2343647"/>
              <a:gd name="f35" fmla="val 2531946"/>
              <a:gd name="f36" fmla="+- 0 0 5082"/>
              <a:gd name="f37" fmla="val 2804817"/>
              <a:gd name="f38" fmla="val 38215"/>
              <a:gd name="f39" fmla="val 3095928"/>
              <a:gd name="f40" fmla="val 3387039"/>
              <a:gd name="f41" fmla="+- 0 0 38215"/>
              <a:gd name="f42" fmla="val 3416045"/>
              <a:gd name="f43" fmla="val 14649"/>
              <a:gd name="f44" fmla="val 3674607"/>
              <a:gd name="f45" fmla="val 3933169"/>
              <a:gd name="f46" fmla="+- 0 0 14649"/>
              <a:gd name="f47" fmla="val 4055745"/>
              <a:gd name="f48" fmla="val 61481"/>
              <a:gd name="f49" fmla="val 4340087"/>
              <a:gd name="f50" fmla="val 4624429"/>
              <a:gd name="f51" fmla="+- 0 0 61481"/>
              <a:gd name="f52" fmla="val 4588098"/>
              <a:gd name="f53" fmla="val 30562"/>
              <a:gd name="f54" fmla="val 4658360"/>
              <a:gd name="f55" fmla="val 4728622"/>
              <a:gd name="f56" fmla="+- 0 0 30562"/>
              <a:gd name="f57" fmla="val 5147546"/>
              <a:gd name="f58" fmla="val 47409"/>
              <a:gd name="f59" fmla="val 5323839"/>
              <a:gd name="f60" fmla="val 5500132"/>
              <a:gd name="f61" fmla="+- 0 0 47409"/>
              <a:gd name="f62" fmla="val 5760269"/>
              <a:gd name="f63" fmla="val 14355"/>
              <a:gd name="f64" fmla="val 5902518"/>
              <a:gd name="f65" fmla="val 6044767"/>
              <a:gd name="f66" fmla="+- 0 0 14355"/>
              <a:gd name="f67" fmla="val 6315047"/>
              <a:gd name="f68" fmla="val 52779"/>
              <a:gd name="f69" fmla="val 6481196"/>
              <a:gd name="f70" fmla="val 6647345"/>
              <a:gd name="f71" fmla="+- 0 0 52779"/>
              <a:gd name="f72" fmla="val 6660326"/>
              <a:gd name="f73" fmla="val 32676"/>
              <a:gd name="f74" fmla="val 6799469"/>
              <a:gd name="f75" fmla="val 6938612"/>
              <a:gd name="f76" fmla="+- 0 0 32676"/>
              <a:gd name="f77" fmla="val 7074962"/>
              <a:gd name="f78" fmla="val 6251"/>
              <a:gd name="f79" fmla="val 7291345"/>
              <a:gd name="f80" fmla="val 7507728"/>
              <a:gd name="f81" fmla="+- 0 0 6251"/>
              <a:gd name="f82" fmla="val 7554457"/>
              <a:gd name="f83" fmla="val 18265"/>
              <a:gd name="f84" fmla="val 7783222"/>
              <a:gd name="f85" fmla="val 8011987"/>
              <a:gd name="f86" fmla="+- 0 0 18265"/>
              <a:gd name="f87" fmla="val 7948987"/>
              <a:gd name="f88" fmla="val 24283"/>
              <a:gd name="f89" fmla="val 8101495"/>
              <a:gd name="f90" fmla="val 8254003"/>
              <a:gd name="f91" fmla="+- 0 0 24283"/>
              <a:gd name="f92" fmla="val 8552985"/>
              <a:gd name="f93" fmla="val 30186"/>
              <a:gd name="f94" fmla="val 8699616"/>
              <a:gd name="f95" fmla="val 129740"/>
              <a:gd name="f96" fmla="val 8654229"/>
              <a:gd name="f97" fmla="val 218039"/>
              <a:gd name="f98" fmla="val 361637"/>
              <a:gd name="f99" fmla="val 8706117"/>
              <a:gd name="f100" fmla="val 505235"/>
              <a:gd name="f101" fmla="val 8638208"/>
              <a:gd name="f102" fmla="val 652217"/>
              <a:gd name="f103" fmla="val 8515728"/>
              <a:gd name="f104" fmla="val 810358"/>
              <a:gd name="f105" fmla="val 8364424"/>
              <a:gd name="f106" fmla="val 740908"/>
              <a:gd name="f107" fmla="val 7838566"/>
              <a:gd name="f108" fmla="val 797974"/>
              <a:gd name="f109" fmla="val 7816545"/>
              <a:gd name="f110" fmla="val 747273"/>
              <a:gd name="f111" fmla="val 7696420"/>
              <a:gd name="f112" fmla="val 7576295"/>
              <a:gd name="f113" fmla="val 791609"/>
              <a:gd name="f114" fmla="val 7379860"/>
              <a:gd name="f115" fmla="val 729358"/>
              <a:gd name="f116" fmla="val 7204544"/>
              <a:gd name="f117" fmla="val 7029228"/>
              <a:gd name="f118" fmla="val 809524"/>
              <a:gd name="f119" fmla="val 6885440"/>
              <a:gd name="f120" fmla="val 747678"/>
              <a:gd name="f121" fmla="val 6713498"/>
              <a:gd name="f122" fmla="val 791204"/>
              <a:gd name="f123" fmla="val 6221509"/>
              <a:gd name="f124" fmla="val 738902"/>
              <a:gd name="f125" fmla="val 6047187"/>
              <a:gd name="f126" fmla="val 5872865"/>
              <a:gd name="f127" fmla="val 799980"/>
              <a:gd name="f128" fmla="val 5739420"/>
              <a:gd name="f129" fmla="val 738061"/>
              <a:gd name="f130" fmla="val 5642112"/>
              <a:gd name="f131" fmla="val 5544804"/>
              <a:gd name="f132" fmla="val 800821"/>
              <a:gd name="f133" fmla="val 5451041"/>
              <a:gd name="f134" fmla="val 767850"/>
              <a:gd name="f135" fmla="val 5196637"/>
              <a:gd name="f136" fmla="val 771032"/>
              <a:gd name="f137" fmla="val 5080048"/>
              <a:gd name="f138" fmla="val 741801"/>
              <a:gd name="f139" fmla="val 5005566"/>
              <a:gd name="f140" fmla="val 4931084"/>
              <a:gd name="f141" fmla="val 797081"/>
              <a:gd name="f142" fmla="val 4807441"/>
              <a:gd name="f143" fmla="val 763351"/>
              <a:gd name="f144" fmla="val 4687293"/>
              <a:gd name="f145" fmla="val 4567145"/>
              <a:gd name="f146" fmla="val 775531"/>
              <a:gd name="f147" fmla="val 4414183"/>
              <a:gd name="f148" fmla="val 744425"/>
              <a:gd name="f149" fmla="val 4282219"/>
              <a:gd name="f150" fmla="val 4150255"/>
              <a:gd name="f151" fmla="val 794457"/>
              <a:gd name="f152" fmla="val 3950785"/>
              <a:gd name="f153" fmla="val 723113"/>
              <a:gd name="f154" fmla="val 3790342"/>
              <a:gd name="f155" fmla="val 3629899"/>
              <a:gd name="f156" fmla="val 815769"/>
              <a:gd name="f157" fmla="val 3361695"/>
              <a:gd name="f158" fmla="val 714574"/>
              <a:gd name="f159" fmla="val 3038061"/>
              <a:gd name="f160" fmla="val 2714427"/>
              <a:gd name="f161" fmla="val 824308"/>
              <a:gd name="f162" fmla="val 2654409"/>
              <a:gd name="f163" fmla="val 766823"/>
              <a:gd name="f164" fmla="val 2285779"/>
              <a:gd name="f165" fmla="val 1917149"/>
              <a:gd name="f166" fmla="val 772059"/>
              <a:gd name="f167" fmla="val 1963681"/>
              <a:gd name="f168" fmla="val 715259"/>
              <a:gd name="f169" fmla="val 1707101"/>
              <a:gd name="f170" fmla="val 1450521"/>
              <a:gd name="f171" fmla="val 823623"/>
              <a:gd name="f172" fmla="val 1538946"/>
              <a:gd name="f173" fmla="val 762167"/>
              <a:gd name="f174" fmla="val 1388828"/>
              <a:gd name="f175" fmla="val 1238710"/>
              <a:gd name="f176" fmla="val 776715"/>
              <a:gd name="f177" fmla="val 1129951"/>
              <a:gd name="f178" fmla="val 757463"/>
              <a:gd name="f179" fmla="val 983753"/>
              <a:gd name="f180" fmla="val 837555"/>
              <a:gd name="f181" fmla="val 781419"/>
              <a:gd name="f182" fmla="val 732917"/>
              <a:gd name="f183" fmla="val 765971"/>
              <a:gd name="f184" fmla="val 665480"/>
              <a:gd name="f185" fmla="val 598043"/>
              <a:gd name="f186" fmla="val 772911"/>
              <a:gd name="f187" fmla="val 268058"/>
              <a:gd name="f188" fmla="val 723388"/>
              <a:gd name="f189" fmla="+- 0 0 38655"/>
              <a:gd name="f190" fmla="val 624185"/>
              <a:gd name="f191" fmla="val 26803"/>
              <a:gd name="f192" fmla="val 546661"/>
              <a:gd name="f193" fmla="val 392415"/>
              <a:gd name="f194" fmla="+- 0 0 26803"/>
              <a:gd name="f195" fmla="val 238169"/>
              <a:gd name="f196" fmla="val 11226"/>
              <a:gd name="f197" fmla="val 130442"/>
              <a:gd name="f198" fmla="val 199054"/>
              <a:gd name="f199" fmla="+- 0 0 187"/>
              <a:gd name="f200" fmla="val 452688"/>
              <a:gd name="f201" fmla="val 4641"/>
              <a:gd name="f202" fmla="val 578678"/>
              <a:gd name="f203" fmla="val 704668"/>
              <a:gd name="f204" fmla="+- 0 0 4641"/>
              <a:gd name="f205" fmla="val 874012"/>
              <a:gd name="f206" fmla="val 57396"/>
              <a:gd name="f207" fmla="val 1070555"/>
              <a:gd name="f208" fmla="val 1267098"/>
              <a:gd name="f209" fmla="+- 0 0 57396"/>
              <a:gd name="f210" fmla="val 1437681"/>
              <a:gd name="f211" fmla="val 69361"/>
              <a:gd name="f212" fmla="val 1649233"/>
              <a:gd name="f213" fmla="val 1860785"/>
              <a:gd name="f214" fmla="+- 0 0 69361"/>
              <a:gd name="f215" fmla="val 2110245"/>
              <a:gd name="f216" fmla="val 40701"/>
              <a:gd name="f217" fmla="val 2401515"/>
              <a:gd name="f218" fmla="val 2692785"/>
              <a:gd name="f219" fmla="+- 0 0 40701"/>
              <a:gd name="f220" fmla="val 2738899"/>
              <a:gd name="f221" fmla="val 28109"/>
              <a:gd name="f222" fmla="val 2980193"/>
              <a:gd name="f223" fmla="val 3221487"/>
              <a:gd name="f224" fmla="+- 0 0 28109"/>
              <a:gd name="f225" fmla="val 3485067"/>
              <a:gd name="f226" fmla="val 74476"/>
              <a:gd name="f227" fmla="val 3645673"/>
              <a:gd name="f228" fmla="val 3806279"/>
              <a:gd name="f229" fmla="+- 0 0 74476"/>
              <a:gd name="f230" fmla="val 4022644"/>
              <a:gd name="f231" fmla="val 77117"/>
              <a:gd name="f232" fmla="val 4311153"/>
              <a:gd name="f233" fmla="val 4599662"/>
              <a:gd name="f234" fmla="+- 0 0 77117"/>
              <a:gd name="f235" fmla="val 4828039"/>
              <a:gd name="f236" fmla="val 35447"/>
              <a:gd name="f237" fmla="val 5063434"/>
              <a:gd name="f238" fmla="val 5298829"/>
              <a:gd name="f239" fmla="+- 0 0 35447"/>
              <a:gd name="f240" fmla="val 5364346"/>
              <a:gd name="f241" fmla="val 8043"/>
              <a:gd name="f242" fmla="val 5919878"/>
              <a:gd name="f243" fmla="+- 0 0 8043"/>
              <a:gd name="f244" fmla="val 5886216"/>
              <a:gd name="f245" fmla="val 196"/>
              <a:gd name="f246" fmla="val 5960385"/>
              <a:gd name="f247" fmla="val 6034554"/>
              <a:gd name="f248" fmla="+- 0 0 196"/>
              <a:gd name="f249" fmla="val 6264111"/>
              <a:gd name="f250" fmla="val 2124"/>
              <a:gd name="f251" fmla="val 6365460"/>
              <a:gd name="f252" fmla="val 6466810"/>
              <a:gd name="f253" fmla="+- 0 0 2124"/>
              <a:gd name="f254" fmla="val 6629413"/>
              <a:gd name="f255" fmla="val 42849"/>
              <a:gd name="f256" fmla="val 6857337"/>
              <a:gd name="f257" fmla="val 7085261"/>
              <a:gd name="f258" fmla="+- 0 0 42849"/>
              <a:gd name="f259" fmla="val 7188206"/>
              <a:gd name="f260" fmla="val 68180"/>
              <a:gd name="f261" fmla="val 7436015"/>
              <a:gd name="f262" fmla="val 7683824"/>
              <a:gd name="f263" fmla="+- 0 0 68180"/>
              <a:gd name="f264" fmla="val 8028920"/>
              <a:gd name="f265" fmla="val 5404"/>
              <a:gd name="f266" fmla="val 8188297"/>
              <a:gd name="f267" fmla="val 8347674"/>
              <a:gd name="f268" fmla="+- 0 0 5404"/>
              <a:gd name="f269" fmla="val 8444586"/>
              <a:gd name="f270" fmla="val 8689"/>
              <a:gd name="f271" fmla="val 8726344"/>
              <a:gd name="f272" fmla="val 113437"/>
              <a:gd name="f273" fmla="val 8652268"/>
              <a:gd name="f274" fmla="val 248596"/>
              <a:gd name="f275" fmla="val 400109"/>
              <a:gd name="f276" fmla="val 8708078"/>
              <a:gd name="f277" fmla="val 551622"/>
              <a:gd name="f278" fmla="val 8667284"/>
              <a:gd name="f279" fmla="val 658374"/>
              <a:gd name="f280" fmla="val 8505775"/>
              <a:gd name="f281" fmla="val 782939"/>
              <a:gd name="f282" fmla="val 8369410"/>
              <a:gd name="f283" fmla="val 731859"/>
              <a:gd name="f284" fmla="val 8007184"/>
              <a:gd name="f285" fmla="val 807023"/>
              <a:gd name="f286" fmla="val 7935025"/>
              <a:gd name="f287" fmla="val 735820"/>
              <a:gd name="f288" fmla="val 7631420"/>
              <a:gd name="f289" fmla="val 803062"/>
              <a:gd name="f290" fmla="val 7428411"/>
              <a:gd name="f291" fmla="val 763617"/>
              <a:gd name="f292" fmla="val 6980677"/>
              <a:gd name="f293" fmla="val 775265"/>
              <a:gd name="f294" fmla="val 7013377"/>
              <a:gd name="f295" fmla="val 750894"/>
              <a:gd name="f296" fmla="val 6886271"/>
              <a:gd name="f297" fmla="val 6759165"/>
              <a:gd name="f298" fmla="val 787988"/>
              <a:gd name="f299" fmla="val 6385108"/>
              <a:gd name="f300" fmla="val 703514"/>
              <a:gd name="f301" fmla="val 6220791"/>
              <a:gd name="f302" fmla="val 6056474"/>
              <a:gd name="f303" fmla="val 835368"/>
              <a:gd name="f304" fmla="val 5902208"/>
              <a:gd name="f305" fmla="val 745890"/>
              <a:gd name="f306" fmla="val 5728914"/>
              <a:gd name="f307" fmla="val 5555620"/>
              <a:gd name="f308" fmla="val 792992"/>
              <a:gd name="f309" fmla="val 5245659"/>
              <a:gd name="f310" fmla="val 704027"/>
              <a:gd name="f311" fmla="val 4976633"/>
              <a:gd name="f312" fmla="val 4707607"/>
              <a:gd name="f313" fmla="val 834855"/>
              <a:gd name="f314" fmla="val 4648321"/>
              <a:gd name="f315" fmla="val 731247"/>
              <a:gd name="f316" fmla="val 4484756"/>
              <a:gd name="f317" fmla="val 4321191"/>
              <a:gd name="f318" fmla="val 807635"/>
              <a:gd name="f319" fmla="val 4155914"/>
              <a:gd name="f320" fmla="val 745358"/>
              <a:gd name="f321" fmla="val 3992880"/>
              <a:gd name="f322" fmla="val 3829846"/>
              <a:gd name="f323" fmla="val 793524"/>
              <a:gd name="f324" fmla="val 3635769"/>
              <a:gd name="f325" fmla="val 769018"/>
              <a:gd name="f326" fmla="val 3501003"/>
              <a:gd name="f327" fmla="val 3366237"/>
              <a:gd name="f328" fmla="val 769864"/>
              <a:gd name="f329" fmla="val 3185220"/>
              <a:gd name="f330" fmla="val 704262"/>
              <a:gd name="f331" fmla="val 2922325"/>
              <a:gd name="f332" fmla="val 2659430"/>
              <a:gd name="f333" fmla="val 834620"/>
              <a:gd name="f334" fmla="val 2601863"/>
              <a:gd name="f335" fmla="val 741883"/>
              <a:gd name="f336" fmla="val 2517250"/>
              <a:gd name="f337" fmla="val 2432638"/>
              <a:gd name="f338" fmla="val 796999"/>
              <a:gd name="f339" fmla="val 2251617"/>
              <a:gd name="f340" fmla="val 755425"/>
              <a:gd name="f341" fmla="val 2112175"/>
              <a:gd name="f342" fmla="val 1972734"/>
              <a:gd name="f343" fmla="val 783457"/>
              <a:gd name="f344" fmla="val 1804860"/>
              <a:gd name="f345" fmla="val 739661"/>
              <a:gd name="f346" fmla="val 1435738"/>
              <a:gd name="f347" fmla="val 799221"/>
              <a:gd name="f348" fmla="val 1352196"/>
              <a:gd name="f349" fmla="val 764885"/>
              <a:gd name="f350" fmla="val 1215224"/>
              <a:gd name="f351" fmla="val 1078252"/>
              <a:gd name="f352" fmla="val 773997"/>
              <a:gd name="f353" fmla="val 882571"/>
              <a:gd name="f354" fmla="val 742208"/>
              <a:gd name="f355" fmla="val 564125"/>
              <a:gd name="f356" fmla="val 796674"/>
              <a:gd name="f357" fmla="val 336004"/>
              <a:gd name="f358" fmla="val 683299"/>
              <a:gd name="f359" fmla="+- 0 0 28023"/>
              <a:gd name="f360" fmla="val 683839"/>
              <a:gd name="f361" fmla="val 47710"/>
              <a:gd name="f362" fmla="val 460459"/>
              <a:gd name="f363" fmla="val 369332"/>
              <a:gd name="f364" fmla="+- 0 0 47710"/>
              <a:gd name="f365" fmla="val 278205"/>
              <a:gd name="f366" fmla="val 13195"/>
              <a:gd name="f367" fmla="val 158578"/>
              <a:gd name="f368" fmla="*/ f0 1 8680173"/>
              <a:gd name="f369" fmla="*/ f1 1 769441"/>
              <a:gd name="f370" fmla="+- f4 0 f2"/>
              <a:gd name="f371" fmla="+- f3 0 f2"/>
              <a:gd name="f372" fmla="*/ f371 1 8680173"/>
              <a:gd name="f373" fmla="*/ f370 1 769441"/>
              <a:gd name="f374" fmla="*/ f2 1 f372"/>
              <a:gd name="f375" fmla="*/ f3 1 f372"/>
              <a:gd name="f376" fmla="*/ f2 1 f373"/>
              <a:gd name="f377" fmla="*/ f4 1 f373"/>
              <a:gd name="f378" fmla="*/ f374 f368 1"/>
              <a:gd name="f379" fmla="*/ f375 f368 1"/>
              <a:gd name="f380" fmla="*/ f377 f369 1"/>
              <a:gd name="f381" fmla="*/ f376 f369 1"/>
            </a:gdLst>
            <a:ahLst/>
            <a:cxnLst>
              <a:cxn ang="3cd4">
                <a:pos x="hc" y="t"/>
              </a:cxn>
              <a:cxn ang="0">
                <a:pos x="r" y="vc"/>
              </a:cxn>
              <a:cxn ang="cd4">
                <a:pos x="hc" y="b"/>
              </a:cxn>
              <a:cxn ang="cd2">
                <a:pos x="l" y="vc"/>
              </a:cxn>
            </a:cxnLst>
            <a:rect l="f378" t="f381" r="f379" b="f380"/>
            <a:pathLst>
              <a:path w="8680173" h="769441"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49" y="f2"/>
                </a:cubicBezTo>
                <a:cubicBezTo>
                  <a:pt x="f50" y="f51"/>
                  <a:pt x="f52" y="f53"/>
                  <a:pt x="f54" y="f2"/>
                </a:cubicBezTo>
                <a:cubicBezTo>
                  <a:pt x="f55" y="f56"/>
                  <a:pt x="f57" y="f58"/>
                  <a:pt x="f59" y="f2"/>
                </a:cubicBezTo>
                <a:cubicBezTo>
                  <a:pt x="f60" y="f61"/>
                  <a:pt x="f62" y="f63"/>
                  <a:pt x="f64" y="f2"/>
                </a:cubicBezTo>
                <a:cubicBezTo>
                  <a:pt x="f65" y="f66"/>
                  <a:pt x="f67" y="f68"/>
                  <a:pt x="f69" y="f2"/>
                </a:cubicBezTo>
                <a:cubicBezTo>
                  <a:pt x="f70" y="f71"/>
                  <a:pt x="f72" y="f73"/>
                  <a:pt x="f74" y="f2"/>
                </a:cubicBezTo>
                <a:cubicBezTo>
                  <a:pt x="f75" y="f76"/>
                  <a:pt x="f77" y="f78"/>
                  <a:pt x="f79" y="f2"/>
                </a:cubicBezTo>
                <a:cubicBezTo>
                  <a:pt x="f80" y="f81"/>
                  <a:pt x="f82" y="f83"/>
                  <a:pt x="f84" y="f2"/>
                </a:cubicBezTo>
                <a:cubicBezTo>
                  <a:pt x="f85" y="f86"/>
                  <a:pt x="f87" y="f88"/>
                  <a:pt x="f89" y="f2"/>
                </a:cubicBezTo>
                <a:cubicBezTo>
                  <a:pt x="f90" y="f91"/>
                  <a:pt x="f92" y="f93"/>
                  <a:pt x="f3" y="f2"/>
                </a:cubicBezTo>
                <a:cubicBezTo>
                  <a:pt x="f94" y="f95"/>
                  <a:pt x="f96" y="f97"/>
                  <a:pt x="f3" y="f98"/>
                </a:cubicBezTo>
                <a:cubicBezTo>
                  <a:pt x="f99" y="f100"/>
                  <a:pt x="f101" y="f102"/>
                  <a:pt x="f3" y="f4"/>
                </a:cubicBezTo>
                <a:cubicBezTo>
                  <a:pt x="f103" y="f104"/>
                  <a:pt x="f105" y="f106"/>
                  <a:pt x="f89" y="f4"/>
                </a:cubicBezTo>
                <a:cubicBezTo>
                  <a:pt x="f107" y="f108"/>
                  <a:pt x="f109" y="f110"/>
                  <a:pt x="f111" y="f4"/>
                </a:cubicBezTo>
                <a:cubicBezTo>
                  <a:pt x="f112" y="f113"/>
                  <a:pt x="f114" y="f115"/>
                  <a:pt x="f116" y="f4"/>
                </a:cubicBezTo>
                <a:cubicBezTo>
                  <a:pt x="f117" y="f118"/>
                  <a:pt x="f119" y="f120"/>
                  <a:pt x="f74" y="f4"/>
                </a:cubicBezTo>
                <a:cubicBezTo>
                  <a:pt x="f121" y="f122"/>
                  <a:pt x="f123" y="f124"/>
                  <a:pt x="f125" y="f4"/>
                </a:cubicBezTo>
                <a:cubicBezTo>
                  <a:pt x="f126" y="f127"/>
                  <a:pt x="f128" y="f129"/>
                  <a:pt x="f130" y="f4"/>
                </a:cubicBezTo>
                <a:cubicBezTo>
                  <a:pt x="f131" y="f132"/>
                  <a:pt x="f133" y="f134"/>
                  <a:pt x="f59" y="f4"/>
                </a:cubicBezTo>
                <a:cubicBezTo>
                  <a:pt x="f135" y="f136"/>
                  <a:pt x="f137" y="f138"/>
                  <a:pt x="f139" y="f4"/>
                </a:cubicBezTo>
                <a:cubicBezTo>
                  <a:pt x="f140" y="f141"/>
                  <a:pt x="f142" y="f143"/>
                  <a:pt x="f144" y="f4"/>
                </a:cubicBezTo>
                <a:cubicBezTo>
                  <a:pt x="f145" y="f146"/>
                  <a:pt x="f147" y="f148"/>
                  <a:pt x="f149" y="f4"/>
                </a:cubicBezTo>
                <a:cubicBezTo>
                  <a:pt x="f150" y="f151"/>
                  <a:pt x="f152" y="f153"/>
                  <a:pt x="f154" y="f4"/>
                </a:cubicBezTo>
                <a:cubicBezTo>
                  <a:pt x="f155" y="f156"/>
                  <a:pt x="f157" y="f158"/>
                  <a:pt x="f159" y="f4"/>
                </a:cubicBezTo>
                <a:cubicBezTo>
                  <a:pt x="f160" y="f161"/>
                  <a:pt x="f162" y="f163"/>
                  <a:pt x="f164" y="f4"/>
                </a:cubicBezTo>
                <a:cubicBezTo>
                  <a:pt x="f165" y="f166"/>
                  <a:pt x="f167" y="f168"/>
                  <a:pt x="f169" y="f4"/>
                </a:cubicBezTo>
                <a:cubicBezTo>
                  <a:pt x="f170" y="f171"/>
                  <a:pt x="f172" y="f173"/>
                  <a:pt x="f174" y="f4"/>
                </a:cubicBezTo>
                <a:cubicBezTo>
                  <a:pt x="f175" y="f176"/>
                  <a:pt x="f177" y="f178"/>
                  <a:pt x="f179" y="f4"/>
                </a:cubicBezTo>
                <a:cubicBezTo>
                  <a:pt x="f180" y="f181"/>
                  <a:pt x="f182" y="f183"/>
                  <a:pt x="f184" y="f4"/>
                </a:cubicBezTo>
                <a:cubicBezTo>
                  <a:pt x="f185" y="f186"/>
                  <a:pt x="f187" y="f188"/>
                  <a:pt x="f2" y="f4"/>
                </a:cubicBezTo>
                <a:cubicBezTo>
                  <a:pt x="f189" y="f190"/>
                  <a:pt x="f191" y="f192"/>
                  <a:pt x="f2" y="f193"/>
                </a:cubicBezTo>
                <a:cubicBezTo>
                  <a:pt x="f194" y="f195"/>
                  <a:pt x="f196" y="f197"/>
                  <a:pt x="f2" y="f2"/>
                </a:cubicBezTo>
                <a:close/>
              </a:path>
              <a:path w="8680173" h="769441">
                <a:moveTo>
                  <a:pt x="f2" y="f2"/>
                </a:moveTo>
                <a:cubicBezTo>
                  <a:pt x="f198" y="f199"/>
                  <a:pt x="f200" y="f201"/>
                  <a:pt x="f202" y="f2"/>
                </a:cubicBezTo>
                <a:cubicBezTo>
                  <a:pt x="f203" y="f204"/>
                  <a:pt x="f205" y="f206"/>
                  <a:pt x="f207" y="f2"/>
                </a:cubicBezTo>
                <a:cubicBezTo>
                  <a:pt x="f208" y="f209"/>
                  <a:pt x="f210" y="f211"/>
                  <a:pt x="f212" y="f2"/>
                </a:cubicBezTo>
                <a:cubicBezTo>
                  <a:pt x="f213" y="f214"/>
                  <a:pt x="f215" y="f216"/>
                  <a:pt x="f217" y="f2"/>
                </a:cubicBezTo>
                <a:cubicBezTo>
                  <a:pt x="f218" y="f219"/>
                  <a:pt x="f220" y="f221"/>
                  <a:pt x="f222" y="f2"/>
                </a:cubicBezTo>
                <a:cubicBezTo>
                  <a:pt x="f223" y="f224"/>
                  <a:pt x="f225" y="f226"/>
                  <a:pt x="f227" y="f2"/>
                </a:cubicBezTo>
                <a:cubicBezTo>
                  <a:pt x="f228" y="f229"/>
                  <a:pt x="f230" y="f231"/>
                  <a:pt x="f232" y="f2"/>
                </a:cubicBezTo>
                <a:cubicBezTo>
                  <a:pt x="f233" y="f234"/>
                  <a:pt x="f235" y="f236"/>
                  <a:pt x="f237" y="f2"/>
                </a:cubicBezTo>
                <a:cubicBezTo>
                  <a:pt x="f238" y="f239"/>
                  <a:pt x="f240" y="f241"/>
                  <a:pt x="f130" y="f2"/>
                </a:cubicBezTo>
                <a:cubicBezTo>
                  <a:pt x="f242" y="f243"/>
                  <a:pt x="f244" y="f245"/>
                  <a:pt x="f246" y="f2"/>
                </a:cubicBezTo>
                <a:cubicBezTo>
                  <a:pt x="f247" y="f248"/>
                  <a:pt x="f249" y="f250"/>
                  <a:pt x="f251" y="f2"/>
                </a:cubicBezTo>
                <a:cubicBezTo>
                  <a:pt x="f252" y="f253"/>
                  <a:pt x="f254" y="f255"/>
                  <a:pt x="f256" y="f2"/>
                </a:cubicBezTo>
                <a:cubicBezTo>
                  <a:pt x="f257" y="f258"/>
                  <a:pt x="f259" y="f260"/>
                  <a:pt x="f261" y="f2"/>
                </a:cubicBezTo>
                <a:cubicBezTo>
                  <a:pt x="f262" y="f263"/>
                  <a:pt x="f264" y="f265"/>
                  <a:pt x="f266" y="f2"/>
                </a:cubicBezTo>
                <a:cubicBezTo>
                  <a:pt x="f267" y="f268"/>
                  <a:pt x="f269" y="f270"/>
                  <a:pt x="f3" y="f2"/>
                </a:cubicBezTo>
                <a:cubicBezTo>
                  <a:pt x="f271" y="f272"/>
                  <a:pt x="f273" y="f274"/>
                  <a:pt x="f3" y="f275"/>
                </a:cubicBezTo>
                <a:cubicBezTo>
                  <a:pt x="f276" y="f277"/>
                  <a:pt x="f278" y="f279"/>
                  <a:pt x="f3" y="f4"/>
                </a:cubicBezTo>
                <a:cubicBezTo>
                  <a:pt x="f280" y="f281"/>
                  <a:pt x="f282" y="f283"/>
                  <a:pt x="f266" y="f4"/>
                </a:cubicBezTo>
                <a:cubicBezTo>
                  <a:pt x="f284" y="f285"/>
                  <a:pt x="f286" y="f287"/>
                  <a:pt x="f84" y="f4"/>
                </a:cubicBezTo>
                <a:cubicBezTo>
                  <a:pt x="f288" y="f289"/>
                  <a:pt x="f290" y="f291"/>
                  <a:pt x="f116" y="f4"/>
                </a:cubicBezTo>
                <a:cubicBezTo>
                  <a:pt x="f292" y="f293"/>
                  <a:pt x="f294" y="f295"/>
                  <a:pt x="f296" y="f4"/>
                </a:cubicBezTo>
                <a:cubicBezTo>
                  <a:pt x="f297" y="f298"/>
                  <a:pt x="f299" y="f300"/>
                  <a:pt x="f301" y="f4"/>
                </a:cubicBezTo>
                <a:cubicBezTo>
                  <a:pt x="f302" y="f303"/>
                  <a:pt x="f304" y="f305"/>
                  <a:pt x="f306" y="f4"/>
                </a:cubicBezTo>
                <a:cubicBezTo>
                  <a:pt x="f307" y="f308"/>
                  <a:pt x="f309" y="f310"/>
                  <a:pt x="f311" y="f4"/>
                </a:cubicBezTo>
                <a:cubicBezTo>
                  <a:pt x="f312" y="f313"/>
                  <a:pt x="f314" y="f315"/>
                  <a:pt x="f316" y="f4"/>
                </a:cubicBezTo>
                <a:cubicBezTo>
                  <a:pt x="f317" y="f318"/>
                  <a:pt x="f319" y="f320"/>
                  <a:pt x="f321" y="f4"/>
                </a:cubicBezTo>
                <a:cubicBezTo>
                  <a:pt x="f322" y="f323"/>
                  <a:pt x="f324" y="f325"/>
                  <a:pt x="f326" y="f4"/>
                </a:cubicBezTo>
                <a:cubicBezTo>
                  <a:pt x="f327" y="f328"/>
                  <a:pt x="f329" y="f330"/>
                  <a:pt x="f331" y="f4"/>
                </a:cubicBezTo>
                <a:cubicBezTo>
                  <a:pt x="f332" y="f333"/>
                  <a:pt x="f334" y="f335"/>
                  <a:pt x="f336" y="f4"/>
                </a:cubicBezTo>
                <a:cubicBezTo>
                  <a:pt x="f337" y="f338"/>
                  <a:pt x="f339" y="f340"/>
                  <a:pt x="f341" y="f4"/>
                </a:cubicBezTo>
                <a:cubicBezTo>
                  <a:pt x="f342" y="f343"/>
                  <a:pt x="f344" y="f345"/>
                  <a:pt x="f24" y="f4"/>
                </a:cubicBezTo>
                <a:cubicBezTo>
                  <a:pt x="f346" y="f347"/>
                  <a:pt x="f348" y="f349"/>
                  <a:pt x="f350" y="f4"/>
                </a:cubicBezTo>
                <a:cubicBezTo>
                  <a:pt x="f351" y="f352"/>
                  <a:pt x="f353" y="f354"/>
                  <a:pt x="f14" y="f4"/>
                </a:cubicBezTo>
                <a:cubicBezTo>
                  <a:pt x="f355" y="f356"/>
                  <a:pt x="f357" y="f358"/>
                  <a:pt x="f2" y="f4"/>
                </a:cubicBezTo>
                <a:cubicBezTo>
                  <a:pt x="f359" y="f360"/>
                  <a:pt x="f361" y="f362"/>
                  <a:pt x="f2" y="f363"/>
                </a:cubicBezTo>
                <a:cubicBezTo>
                  <a:pt x="f364" y="f365"/>
                  <a:pt x="f366" y="f367"/>
                  <a:pt x="f2" y="f2"/>
                </a:cubicBezTo>
                <a:close/>
              </a:path>
            </a:pathLst>
          </a:custGeom>
          <a:solidFill>
            <a:schemeClr val="accent6">
              <a:lumMod val="20000"/>
              <a:lumOff val="80000"/>
            </a:schemeClr>
          </a:solidFill>
          <a:ln w="28437">
            <a:solidFill>
              <a:srgbClr val="00B0F0"/>
            </a:solidFill>
            <a:prstDash val="solid"/>
          </a:ln>
        </p:spPr>
        <p:txBody>
          <a:bodyPr vert="horz" wrap="square" lIns="90004" tIns="44997" rIns="90004" bIns="44997" anchor="t" anchorCtr="1" compatLnSpc="0">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4400" b="1" i="0" u="none" strike="noStrike" kern="1200" cap="none" spc="0" baseline="0">
                <a:solidFill>
                  <a:srgbClr val="000000"/>
                </a:solidFill>
                <a:uFillTx/>
                <a:latin typeface="Comic Sans MS" pitchFamily="66"/>
                <a:ea typeface="Microsoft YaHei" pitchFamily="2"/>
                <a:cs typeface="Cavolini" pitchFamily="66"/>
              </a:rPr>
              <a:t>Stralcio del regolamento…</a:t>
            </a:r>
          </a:p>
        </p:txBody>
      </p:sp>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name="Slide12">
    <p:spTree>
      <p:nvGrpSpPr>
        <p:cNvPr id="1" name=""/>
        <p:cNvGrpSpPr/>
        <p:nvPr/>
      </p:nvGrpSpPr>
      <p:grpSpPr>
        <a:xfrm>
          <a:off x="0" y="0"/>
          <a:ext cx="0" cy="0"/>
          <a:chOff x="0" y="0"/>
          <a:chExt cx="0" cy="0"/>
        </a:xfrm>
      </p:grpSpPr>
      <p:sp>
        <p:nvSpPr>
          <p:cNvPr id="3" name="CasellaDiTesto 6">
            <a:extLst>
              <a:ext uri="{FF2B5EF4-FFF2-40B4-BE49-F238E27FC236}">
                <a16:creationId xmlns:a16="http://schemas.microsoft.com/office/drawing/2014/main" id="{34804F2A-8BFE-9AD0-684C-A6A8C5CFEA6D}"/>
              </a:ext>
            </a:extLst>
          </p:cNvPr>
          <p:cNvSpPr/>
          <p:nvPr/>
        </p:nvSpPr>
        <p:spPr>
          <a:xfrm>
            <a:off x="3836520" y="141119"/>
            <a:ext cx="4021558" cy="445321"/>
          </a:xfrm>
          <a:custGeom>
            <a:avLst/>
            <a:gdLst>
              <a:gd name="f0" fmla="val w"/>
              <a:gd name="f1" fmla="val h"/>
              <a:gd name="f2" fmla="val 0"/>
              <a:gd name="f3" fmla="val 4022035"/>
              <a:gd name="f4" fmla="val 400110"/>
              <a:gd name="f5" fmla="val 216540"/>
              <a:gd name="f6" fmla="+- 0 0 55449"/>
              <a:gd name="f7" fmla="val 449114"/>
              <a:gd name="f8" fmla="val 22902"/>
              <a:gd name="f9" fmla="val 574576"/>
              <a:gd name="f10" fmla="val 700038"/>
              <a:gd name="f11" fmla="+- 0 0 22902"/>
              <a:gd name="f12" fmla="val 925815"/>
              <a:gd name="f13" fmla="val 58158"/>
              <a:gd name="f14" fmla="val 1068712"/>
              <a:gd name="f15" fmla="val 1211609"/>
              <a:gd name="f16" fmla="+- 0 0 58158"/>
              <a:gd name="f17" fmla="val 1413588"/>
              <a:gd name="f18" fmla="val 11231"/>
              <a:gd name="f19" fmla="val 1683509"/>
              <a:gd name="f20" fmla="val 1953430"/>
              <a:gd name="f21" fmla="+- 0 0 11231"/>
              <a:gd name="f22" fmla="val 1932660"/>
              <a:gd name="f23" fmla="val 35004"/>
              <a:gd name="f24" fmla="val 2137424"/>
              <a:gd name="f25" fmla="val 2342188"/>
              <a:gd name="f26" fmla="+- 0 0 35004"/>
              <a:gd name="f27" fmla="val 2368278"/>
              <a:gd name="f28" fmla="val 19821"/>
              <a:gd name="f29" fmla="val 2591340"/>
              <a:gd name="f30" fmla="val 2814402"/>
              <a:gd name="f31" fmla="+- 0 0 19821"/>
              <a:gd name="f32" fmla="val 2933001"/>
              <a:gd name="f33" fmla="val 428"/>
              <a:gd name="f34" fmla="val 3165916"/>
              <a:gd name="f35" fmla="val 3398831"/>
              <a:gd name="f36" fmla="+- 0 0 428"/>
              <a:gd name="f37" fmla="val 3821274"/>
              <a:gd name="f38" fmla="val 72854"/>
              <a:gd name="f39" fmla="val 4051227"/>
              <a:gd name="f40" fmla="val 104079"/>
              <a:gd name="f41" fmla="val 3996015"/>
              <a:gd name="f42" fmla="val 279488"/>
              <a:gd name="f43" fmla="val 3878804"/>
              <a:gd name="f44" fmla="val 426075"/>
              <a:gd name="f45" fmla="val 3634161"/>
              <a:gd name="f46" fmla="val 346732"/>
              <a:gd name="f47" fmla="val 3487679"/>
              <a:gd name="f48" fmla="val 3341197"/>
              <a:gd name="f49" fmla="val 453488"/>
              <a:gd name="f50" fmla="val 3106679"/>
              <a:gd name="f51" fmla="val 384412"/>
              <a:gd name="f52" fmla="val 2913102"/>
              <a:gd name="f53" fmla="val 2719525"/>
              <a:gd name="f54" fmla="val 415808"/>
              <a:gd name="f55" fmla="val 2460374"/>
              <a:gd name="f56" fmla="val 340864"/>
              <a:gd name="f57" fmla="val 2338526"/>
              <a:gd name="f58" fmla="val 2216678"/>
              <a:gd name="f59" fmla="val 459356"/>
              <a:gd name="f60" fmla="val 1997115"/>
              <a:gd name="f61" fmla="val 396844"/>
              <a:gd name="f62" fmla="val 1884611"/>
              <a:gd name="f63" fmla="val 1772107"/>
              <a:gd name="f64" fmla="val 403376"/>
              <a:gd name="f65" fmla="val 1629487"/>
              <a:gd name="f66" fmla="val 348670"/>
              <a:gd name="f67" fmla="val 1390475"/>
              <a:gd name="f68" fmla="val 1151463"/>
              <a:gd name="f69" fmla="val 451550"/>
              <a:gd name="f70" fmla="val 957112"/>
              <a:gd name="f71" fmla="val 339276"/>
              <a:gd name="f72" fmla="val 735458"/>
              <a:gd name="f73" fmla="val 513804"/>
              <a:gd name="f74" fmla="val 460944"/>
              <a:gd name="f75" fmla="val 153539"/>
              <a:gd name="f76" fmla="val 343326"/>
              <a:gd name="f77" fmla="+- 0 0 30389"/>
              <a:gd name="f78" fmla="val 218893"/>
              <a:gd name="f79" fmla="val 42596"/>
              <a:gd name="f80" fmla="val 188889"/>
              <a:gd name="f81" fmla="val 180476"/>
              <a:gd name="f82" fmla="+- 0 0 40413"/>
              <a:gd name="f83" fmla="val 341503"/>
              <a:gd name="f84" fmla="val 37972"/>
              <a:gd name="f85" fmla="val 807649"/>
              <a:gd name="f86" fmla="+- 0 0 37972"/>
              <a:gd name="f87" fmla="val 936259"/>
              <a:gd name="f88" fmla="val 40394"/>
              <a:gd name="f89" fmla="val 1108933"/>
              <a:gd name="f90" fmla="val 1281607"/>
              <a:gd name="f91" fmla="+- 0 0 40394"/>
              <a:gd name="f92" fmla="val 1477271"/>
              <a:gd name="f93" fmla="val 24207"/>
              <a:gd name="f94" fmla="val 1889747"/>
              <a:gd name="f95" fmla="+- 0 0 24207"/>
              <a:gd name="f96" fmla="val 2058743"/>
              <a:gd name="f97" fmla="val 67691"/>
              <a:gd name="f98" fmla="val 2618309"/>
              <a:gd name="f99" fmla="+- 0 0 67691"/>
              <a:gd name="f100" fmla="val 2766104"/>
              <a:gd name="f101" fmla="val 27846"/>
              <a:gd name="f102" fmla="val 3060100"/>
              <a:gd name="f103" fmla="+- 0 0 27846"/>
              <a:gd name="f104" fmla="val 3265149"/>
              <a:gd name="f105" fmla="val 60553"/>
              <a:gd name="f106" fmla="val 3527899"/>
              <a:gd name="f107" fmla="val 3790649"/>
              <a:gd name="f108" fmla="+- 0 0 60553"/>
              <a:gd name="f109" fmla="val 3777273"/>
              <a:gd name="f110" fmla="val 23275"/>
              <a:gd name="f111" fmla="val 4030446"/>
              <a:gd name="f112" fmla="val 151076"/>
              <a:gd name="f113" fmla="val 4009913"/>
              <a:gd name="f114" fmla="val 206280"/>
              <a:gd name="f115" fmla="val 3805938"/>
              <a:gd name="f116" fmla="val 448717"/>
              <a:gd name="f117" fmla="val 3679669"/>
              <a:gd name="f118" fmla="val 365162"/>
              <a:gd name="f119" fmla="val 3376129"/>
              <a:gd name="f120" fmla="val 435058"/>
              <a:gd name="f121" fmla="val 3226803"/>
              <a:gd name="f122" fmla="val 354153"/>
              <a:gd name="f123" fmla="val 2953323"/>
              <a:gd name="f124" fmla="val 2679843"/>
              <a:gd name="f125" fmla="val 446067"/>
              <a:gd name="f126" fmla="val 2613900"/>
              <a:gd name="f127" fmla="val 343696"/>
              <a:gd name="f128" fmla="val 2459187"/>
              <a:gd name="f129" fmla="val 2304474"/>
              <a:gd name="f130" fmla="val 456524"/>
              <a:gd name="f131" fmla="val 2113546"/>
              <a:gd name="f132" fmla="val 367032"/>
              <a:gd name="f133" fmla="val 2005272"/>
              <a:gd name="f134" fmla="val 1896998"/>
              <a:gd name="f135" fmla="val 433188"/>
              <a:gd name="f136" fmla="val 1736374"/>
              <a:gd name="f137" fmla="val 348798"/>
              <a:gd name="f138" fmla="val 1551356"/>
              <a:gd name="f139" fmla="val 1366338"/>
              <a:gd name="f140" fmla="val 451422"/>
              <a:gd name="f141" fmla="val 1169468"/>
              <a:gd name="f142" fmla="val 354196"/>
              <a:gd name="f143" fmla="val 936560"/>
              <a:gd name="f144" fmla="val 703652"/>
              <a:gd name="f145" fmla="val 446024"/>
              <a:gd name="f146" fmla="val 373093"/>
              <a:gd name="f147" fmla="val 360606"/>
              <a:gd name="f148" fmla="+- 0 0 42548"/>
              <a:gd name="f149" fmla="val 265159"/>
              <a:gd name="f150" fmla="val 17341"/>
              <a:gd name="f151" fmla="val 136556"/>
              <a:gd name="f152" fmla="*/ f0 1 4022035"/>
              <a:gd name="f153" fmla="*/ f1 1 400110"/>
              <a:gd name="f154" fmla="+- f4 0 f2"/>
              <a:gd name="f155" fmla="+- f3 0 f2"/>
              <a:gd name="f156" fmla="*/ f155 1 4022035"/>
              <a:gd name="f157" fmla="*/ f154 1 400110"/>
              <a:gd name="f158" fmla="*/ f2 1 f156"/>
              <a:gd name="f159" fmla="*/ f3 1 f156"/>
              <a:gd name="f160" fmla="*/ f2 1 f157"/>
              <a:gd name="f161" fmla="*/ f4 1 f157"/>
              <a:gd name="f162" fmla="*/ f158 f152 1"/>
              <a:gd name="f163" fmla="*/ f159 f152 1"/>
              <a:gd name="f164" fmla="*/ f161 f153 1"/>
              <a:gd name="f165" fmla="*/ f160 f153 1"/>
            </a:gdLst>
            <a:ahLst/>
            <a:cxnLst>
              <a:cxn ang="3cd4">
                <a:pos x="hc" y="t"/>
              </a:cxn>
              <a:cxn ang="0">
                <a:pos x="r" y="vc"/>
              </a:cxn>
              <a:cxn ang="cd4">
                <a:pos x="hc" y="b"/>
              </a:cxn>
              <a:cxn ang="cd2">
                <a:pos x="l" y="vc"/>
              </a:cxn>
            </a:cxnLst>
            <a:rect l="f162" t="f165" r="f163" b="f164"/>
            <a:pathLst>
              <a:path w="4022035" h="400110"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 y="f2"/>
                </a:cubicBezTo>
                <a:cubicBezTo>
                  <a:pt x="f39" y="f40"/>
                  <a:pt x="f41" y="f42"/>
                  <a:pt x="f3" y="f4"/>
                </a:cubicBezTo>
                <a:cubicBezTo>
                  <a:pt x="f43" y="f44"/>
                  <a:pt x="f45" y="f46"/>
                  <a:pt x="f47" y="f4"/>
                </a:cubicBezTo>
                <a:cubicBezTo>
                  <a:pt x="f48" y="f49"/>
                  <a:pt x="f50" y="f51"/>
                  <a:pt x="f52" y="f4"/>
                </a:cubicBezTo>
                <a:cubicBezTo>
                  <a:pt x="f53" y="f54"/>
                  <a:pt x="f55" y="f56"/>
                  <a:pt x="f57" y="f4"/>
                </a:cubicBezTo>
                <a:cubicBezTo>
                  <a:pt x="f58" y="f59"/>
                  <a:pt x="f60" y="f61"/>
                  <a:pt x="f62" y="f4"/>
                </a:cubicBezTo>
                <a:cubicBezTo>
                  <a:pt x="f63" y="f64"/>
                  <a:pt x="f65" y="f66"/>
                  <a:pt x="f67" y="f4"/>
                </a:cubicBezTo>
                <a:cubicBezTo>
                  <a:pt x="f68" y="f69"/>
                  <a:pt x="f70" y="f71"/>
                  <a:pt x="f72" y="f4"/>
                </a:cubicBezTo>
                <a:cubicBezTo>
                  <a:pt x="f73" y="f74"/>
                  <a:pt x="f75" y="f76"/>
                  <a:pt x="f2" y="f4"/>
                </a:cubicBezTo>
                <a:cubicBezTo>
                  <a:pt x="f77" y="f78"/>
                  <a:pt x="f79" y="f80"/>
                  <a:pt x="f2" y="f2"/>
                </a:cubicBezTo>
                <a:close/>
              </a:path>
              <a:path w="4022035" h="400110">
                <a:moveTo>
                  <a:pt x="f2" y="f2"/>
                </a:moveTo>
                <a:cubicBezTo>
                  <a:pt x="f81" y="f82"/>
                  <a:pt x="f83" y="f84"/>
                  <a:pt x="f9" y="f2"/>
                </a:cubicBezTo>
                <a:cubicBezTo>
                  <a:pt x="f85" y="f86"/>
                  <a:pt x="f87" y="f88"/>
                  <a:pt x="f89" y="f2"/>
                </a:cubicBezTo>
                <a:cubicBezTo>
                  <a:pt x="f90" y="f91"/>
                  <a:pt x="f92" y="f93"/>
                  <a:pt x="f19" y="f2"/>
                </a:cubicBezTo>
                <a:cubicBezTo>
                  <a:pt x="f94" y="f95"/>
                  <a:pt x="f96" y="f97"/>
                  <a:pt x="f57" y="f2"/>
                </a:cubicBezTo>
                <a:cubicBezTo>
                  <a:pt x="f98" y="f99"/>
                  <a:pt x="f100" y="f101"/>
                  <a:pt x="f52" y="f2"/>
                </a:cubicBezTo>
                <a:cubicBezTo>
                  <a:pt x="f102" y="f103"/>
                  <a:pt x="f104" y="f105"/>
                  <a:pt x="f106" y="f2"/>
                </a:cubicBezTo>
                <a:cubicBezTo>
                  <a:pt x="f107" y="f108"/>
                  <a:pt x="f109" y="f110"/>
                  <a:pt x="f3" y="f2"/>
                </a:cubicBezTo>
                <a:cubicBezTo>
                  <a:pt x="f111" y="f112"/>
                  <a:pt x="f113" y="f114"/>
                  <a:pt x="f3" y="f4"/>
                </a:cubicBezTo>
                <a:cubicBezTo>
                  <a:pt x="f115" y="f116"/>
                  <a:pt x="f117" y="f118"/>
                  <a:pt x="f106" y="f4"/>
                </a:cubicBezTo>
                <a:cubicBezTo>
                  <a:pt x="f119" y="f120"/>
                  <a:pt x="f121" y="f122"/>
                  <a:pt x="f123" y="f4"/>
                </a:cubicBezTo>
                <a:cubicBezTo>
                  <a:pt x="f124" y="f125"/>
                  <a:pt x="f126" y="f127"/>
                  <a:pt x="f128" y="f4"/>
                </a:cubicBezTo>
                <a:cubicBezTo>
                  <a:pt x="f129" y="f130"/>
                  <a:pt x="f131" y="f132"/>
                  <a:pt x="f133" y="f4"/>
                </a:cubicBezTo>
                <a:cubicBezTo>
                  <a:pt x="f134" y="f135"/>
                  <a:pt x="f136" y="f137"/>
                  <a:pt x="f138" y="f4"/>
                </a:cubicBezTo>
                <a:cubicBezTo>
                  <a:pt x="f139" y="f140"/>
                  <a:pt x="f141" y="f142"/>
                  <a:pt x="f143" y="f4"/>
                </a:cubicBezTo>
                <a:cubicBezTo>
                  <a:pt x="f144" y="f145"/>
                  <a:pt x="f146" y="f147"/>
                  <a:pt x="f2" y="f4"/>
                </a:cubicBezTo>
                <a:cubicBezTo>
                  <a:pt x="f148" y="f149"/>
                  <a:pt x="f150" y="f151"/>
                  <a:pt x="f2" y="f2"/>
                </a:cubicBezTo>
                <a:close/>
              </a:path>
            </a:pathLst>
          </a:custGeom>
          <a:solidFill>
            <a:schemeClr val="accent5">
              <a:lumMod val="20000"/>
              <a:lumOff val="80000"/>
            </a:schemeClr>
          </a:solidFill>
          <a:ln w="28437">
            <a:solidFill>
              <a:srgbClr val="00B0F0"/>
            </a:solidFill>
            <a:prstDash val="solid"/>
          </a:ln>
        </p:spPr>
        <p:txBody>
          <a:bodyPr vert="horz" wrap="square" lIns="90004" tIns="44997" rIns="90004" bIns="44997" anchor="t" anchorCtr="1" compatLnSpc="0">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2000" b="1" i="0" u="none" strike="noStrike" kern="1200" cap="none" spc="0" baseline="0">
                <a:solidFill>
                  <a:srgbClr val="000000"/>
                </a:solidFill>
                <a:uFillTx/>
                <a:latin typeface="Comic Sans MS" pitchFamily="66"/>
                <a:ea typeface="Microsoft YaHei" pitchFamily="2"/>
                <a:cs typeface="Cavolini" pitchFamily="66"/>
              </a:rPr>
              <a:t>Una giornata a scuola</a:t>
            </a:r>
          </a:p>
        </p:txBody>
      </p:sp>
      <p:sp>
        <p:nvSpPr>
          <p:cNvPr id="4" name="CasellaDiTesto 7">
            <a:extLst>
              <a:ext uri="{FF2B5EF4-FFF2-40B4-BE49-F238E27FC236}">
                <a16:creationId xmlns:a16="http://schemas.microsoft.com/office/drawing/2014/main" id="{477D90A3-A82C-9421-2C20-761277DA1189}"/>
              </a:ext>
            </a:extLst>
          </p:cNvPr>
          <p:cNvSpPr/>
          <p:nvPr/>
        </p:nvSpPr>
        <p:spPr>
          <a:xfrm>
            <a:off x="165597" y="682197"/>
            <a:ext cx="11581918" cy="4272146"/>
          </a:xfrm>
          <a:custGeom>
            <a:avLst/>
            <a:gdLst>
              <a:gd name="f0" fmla="val w"/>
              <a:gd name="f1" fmla="val h"/>
              <a:gd name="f2" fmla="val 0"/>
              <a:gd name="f3" fmla="val 11582400"/>
              <a:gd name="f4" fmla="val 3493264"/>
              <a:gd name="f5" fmla="val 188729"/>
              <a:gd name="f6" fmla="+- 0 0 33862"/>
              <a:gd name="f7" fmla="val 431643"/>
              <a:gd name="f8" fmla="val 78654"/>
              <a:gd name="f9" fmla="val 810768"/>
              <a:gd name="f10" fmla="val 1189893"/>
              <a:gd name="f11" fmla="+- 0 0 78654"/>
              <a:gd name="f12" fmla="val 1225152"/>
              <a:gd name="f13" fmla="val 16061"/>
              <a:gd name="f14" fmla="val 1389888"/>
              <a:gd name="f15" fmla="val 1554624"/>
              <a:gd name="f16" fmla="+- 0 0 16061"/>
              <a:gd name="f17" fmla="val 1544527"/>
              <a:gd name="f18" fmla="val 27541"/>
              <a:gd name="f19" fmla="val 1621536"/>
              <a:gd name="f20" fmla="val 1698545"/>
              <a:gd name="f21" fmla="+- 0 0 27541"/>
              <a:gd name="f22" fmla="val 1798831"/>
              <a:gd name="f23" fmla="val 13647"/>
              <a:gd name="f24" fmla="val 1853184"/>
              <a:gd name="f25" fmla="val 1907537"/>
              <a:gd name="f26" fmla="+- 0 0 13647"/>
              <a:gd name="f27" fmla="val 2024267"/>
              <a:gd name="f28" fmla="val 21837"/>
              <a:gd name="f29" fmla="val 2084832"/>
              <a:gd name="f30" fmla="val 2145397"/>
              <a:gd name="f31" fmla="+- 0 0 21837"/>
              <a:gd name="f32" fmla="val 2537922"/>
              <a:gd name="f33" fmla="val 88229"/>
              <a:gd name="f34" fmla="val 2895600"/>
              <a:gd name="f35" fmla="val 3253278"/>
              <a:gd name="f36" fmla="+- 0 0 88229"/>
              <a:gd name="f37" fmla="val 3145739"/>
              <a:gd name="f38" fmla="val 10460"/>
              <a:gd name="f39" fmla="val 3358896"/>
              <a:gd name="f40" fmla="val 3572053"/>
              <a:gd name="f41" fmla="+- 0 0 10460"/>
              <a:gd name="f42" fmla="val 3614368"/>
              <a:gd name="f43" fmla="val 34413"/>
              <a:gd name="f44" fmla="val 3706368"/>
              <a:gd name="f45" fmla="val 3798368"/>
              <a:gd name="f46" fmla="+- 0 0 34413"/>
              <a:gd name="f47" fmla="val 4055229"/>
              <a:gd name="f48" fmla="val 47688"/>
              <a:gd name="f49" fmla="val 4401312"/>
              <a:gd name="f50" fmla="val 4747395"/>
              <a:gd name="f51" fmla="+- 0 0 47688"/>
              <a:gd name="f52" fmla="val 4534701"/>
              <a:gd name="f53" fmla="val 4845"/>
              <a:gd name="f54" fmla="val 4632960"/>
              <a:gd name="f55" fmla="val 4731219"/>
              <a:gd name="f56" fmla="+- 0 0 4845"/>
              <a:gd name="f57" fmla="val 5011095"/>
              <a:gd name="f58" fmla="val 82204"/>
              <a:gd name="f59" fmla="val 5327904"/>
              <a:gd name="f60" fmla="val 5644713"/>
              <a:gd name="f61" fmla="+- 0 0 82204"/>
              <a:gd name="f62" fmla="val 5892532"/>
              <a:gd name="f63" fmla="val 75777"/>
              <a:gd name="f64" fmla="val 6138672"/>
              <a:gd name="f65" fmla="val 6384812"/>
              <a:gd name="f66" fmla="+- 0 0 75777"/>
              <a:gd name="f67" fmla="val 6594198"/>
              <a:gd name="f68" fmla="val 62926"/>
              <a:gd name="f69" fmla="val 6717792"/>
              <a:gd name="f70" fmla="val 6841386"/>
              <a:gd name="f71" fmla="+- 0 0 62926"/>
              <a:gd name="f72" fmla="val 7162378"/>
              <a:gd name="f73" fmla="val 29814"/>
              <a:gd name="f74" fmla="val 7296912"/>
              <a:gd name="f75" fmla="val 7431446"/>
              <a:gd name="f76" fmla="+- 0 0 29814"/>
              <a:gd name="f77" fmla="val 7668739"/>
              <a:gd name="f78" fmla="val 67540"/>
              <a:gd name="f79" fmla="val 7876032"/>
              <a:gd name="f80" fmla="val 8083325"/>
              <a:gd name="f81" fmla="+- 0 0 67540"/>
              <a:gd name="f82" fmla="val 8241816"/>
              <a:gd name="f83" fmla="val 34162"/>
              <a:gd name="f84" fmla="val 8339328"/>
              <a:gd name="f85" fmla="val 8436840"/>
              <a:gd name="f86" fmla="+- 0 0 34162"/>
              <a:gd name="f87" fmla="val 8728631"/>
              <a:gd name="f88" fmla="val 9073"/>
              <a:gd name="f89" fmla="val 8918448"/>
              <a:gd name="f90" fmla="val 9108265"/>
              <a:gd name="f91" fmla="+- 0 0 9073"/>
              <a:gd name="f92" fmla="val 9432852"/>
              <a:gd name="f93" fmla="val 62393"/>
              <a:gd name="f94" fmla="val 9729216"/>
              <a:gd name="f95" fmla="val 10025580"/>
              <a:gd name="f96" fmla="+- 0 0 62393"/>
              <a:gd name="f97" fmla="val 10014506"/>
              <a:gd name="f98" fmla="val 1753"/>
              <a:gd name="f99" fmla="val 10192512"/>
              <a:gd name="f100" fmla="val 10370518"/>
              <a:gd name="f101" fmla="+- 0 0 1753"/>
              <a:gd name="f102" fmla="val 10448822"/>
              <a:gd name="f103" fmla="val 22386"/>
              <a:gd name="f104" fmla="val 10539984"/>
              <a:gd name="f105" fmla="val 10631146"/>
              <a:gd name="f106" fmla="+- 0 0 22386"/>
              <a:gd name="f107" fmla="val 10800830"/>
              <a:gd name="f108" fmla="val 17949"/>
              <a:gd name="f109" fmla="val 11003280"/>
              <a:gd name="f110" fmla="val 11205730"/>
              <a:gd name="f111" fmla="+- 0 0 17949"/>
              <a:gd name="f112" fmla="val 11395200"/>
              <a:gd name="f113" fmla="val 32828"/>
              <a:gd name="f114" fmla="val 11587647"/>
              <a:gd name="f115" fmla="val 212396"/>
              <a:gd name="f116" fmla="val 11547233"/>
              <a:gd name="f117" fmla="val 376556"/>
              <a:gd name="f118" fmla="val 512345"/>
              <a:gd name="f119" fmla="val 11617567"/>
              <a:gd name="f120" fmla="val 648135"/>
              <a:gd name="f121" fmla="val 11533686"/>
              <a:gd name="f122" fmla="val 839452"/>
              <a:gd name="f123" fmla="val 989758"/>
              <a:gd name="f124" fmla="val 11631114"/>
              <a:gd name="f125" fmla="val 1140064"/>
              <a:gd name="f126" fmla="val 11554633"/>
              <a:gd name="f127" fmla="val 1337056"/>
              <a:gd name="f128" fmla="val 1641834"/>
              <a:gd name="f129" fmla="val 11610167"/>
              <a:gd name="f130" fmla="val 1946612"/>
              <a:gd name="f131" fmla="val 11529968"/>
              <a:gd name="f132" fmla="val 1968222"/>
              <a:gd name="f133" fmla="val 2258977"/>
              <a:gd name="f134" fmla="val 11634832"/>
              <a:gd name="f135" fmla="val 2549732"/>
              <a:gd name="f136" fmla="val 11570251"/>
              <a:gd name="f137" fmla="val 2657702"/>
              <a:gd name="f138" fmla="val 2911053"/>
              <a:gd name="f139" fmla="val 11594549"/>
              <a:gd name="f140" fmla="val 3164404"/>
              <a:gd name="f141" fmla="val 11529953"/>
              <a:gd name="f142" fmla="val 3306647"/>
              <a:gd name="f143" fmla="val 11480577"/>
              <a:gd name="f144" fmla="val 3505023"/>
              <a:gd name="f145" fmla="val 11415781"/>
              <a:gd name="f146" fmla="val 3468789"/>
              <a:gd name="f147" fmla="val 11350752"/>
              <a:gd name="f148" fmla="val 11285723"/>
              <a:gd name="f149" fmla="val 3517739"/>
              <a:gd name="f150" fmla="val 10762322"/>
              <a:gd name="f151" fmla="val 3436481"/>
              <a:gd name="f152" fmla="val 10317646"/>
              <a:gd name="f153" fmla="val 3550047"/>
              <a:gd name="f154" fmla="val 10421790"/>
              <a:gd name="f155" fmla="val 3479924"/>
              <a:gd name="f156" fmla="val 10308336"/>
              <a:gd name="f157" fmla="val 10194882"/>
              <a:gd name="f158" fmla="val 3506604"/>
              <a:gd name="f159" fmla="val 10061068"/>
              <a:gd name="f160" fmla="val 3480678"/>
              <a:gd name="f161" fmla="val 9960864"/>
              <a:gd name="f162" fmla="val 9860660"/>
              <a:gd name="f163" fmla="val 3505850"/>
              <a:gd name="f164" fmla="val 9762512"/>
              <a:gd name="f165" fmla="val 3477662"/>
              <a:gd name="f166" fmla="val 9613392"/>
              <a:gd name="f167" fmla="val 9464272"/>
              <a:gd name="f168" fmla="val 3508866"/>
              <a:gd name="f169" fmla="val 9109597"/>
              <a:gd name="f170" fmla="val 3478065"/>
              <a:gd name="f171" fmla="val 8727299"/>
              <a:gd name="f172" fmla="val 3508463"/>
              <a:gd name="f173" fmla="val 8629627"/>
              <a:gd name="f174" fmla="val 3445403"/>
              <a:gd name="f175" fmla="val 8455152"/>
              <a:gd name="f176" fmla="val 8280677"/>
              <a:gd name="f177" fmla="val 3541125"/>
              <a:gd name="f178" fmla="val 8003573"/>
              <a:gd name="f179" fmla="val 3437442"/>
              <a:gd name="f180" fmla="val 7644384"/>
              <a:gd name="f181" fmla="val 7285195"/>
              <a:gd name="f182" fmla="val 3549086"/>
              <a:gd name="f183" fmla="val 7209635"/>
              <a:gd name="f184" fmla="val 3442419"/>
              <a:gd name="f185" fmla="val 6949440"/>
              <a:gd name="f186" fmla="val 6689245"/>
              <a:gd name="f187" fmla="val 3544109"/>
              <a:gd name="f188" fmla="val 6714124"/>
              <a:gd name="f189" fmla="val 3452973"/>
              <a:gd name="f190" fmla="val 6601968"/>
              <a:gd name="f191" fmla="val 6489812"/>
              <a:gd name="f192" fmla="val 3533555"/>
              <a:gd name="f193" fmla="val 6416656"/>
              <a:gd name="f194" fmla="val 3478661"/>
              <a:gd name="f195" fmla="val 6370320"/>
              <a:gd name="f196" fmla="val 6323984"/>
              <a:gd name="f197" fmla="val 3507867"/>
              <a:gd name="f198" fmla="val 5901102"/>
              <a:gd name="f199" fmla="val 3461690"/>
              <a:gd name="f200" fmla="val 5675376"/>
              <a:gd name="f201" fmla="val 5449650"/>
              <a:gd name="f202" fmla="val 3524838"/>
              <a:gd name="f203" fmla="val 5130302"/>
              <a:gd name="f204" fmla="val 3452386"/>
              <a:gd name="f205" fmla="val 4980432"/>
              <a:gd name="f206" fmla="val 4830562"/>
              <a:gd name="f207" fmla="val 3534142"/>
              <a:gd name="f208" fmla="val 4475062"/>
              <a:gd name="f209" fmla="val 3431914"/>
              <a:gd name="f210" fmla="val 4169664"/>
              <a:gd name="f211" fmla="val 3864266"/>
              <a:gd name="f212" fmla="val 3554614"/>
              <a:gd name="f213" fmla="val 3665066"/>
              <a:gd name="f214" fmla="val 3449880"/>
              <a:gd name="f215" fmla="val 3052726"/>
              <a:gd name="f216" fmla="val 3536648"/>
              <a:gd name="f217" fmla="val 3033931"/>
              <a:gd name="f218" fmla="val 3427968"/>
              <a:gd name="f219" fmla="val 2779776"/>
              <a:gd name="f220" fmla="val 2525621"/>
              <a:gd name="f221" fmla="val 3558560"/>
              <a:gd name="f222" fmla="val 2597049"/>
              <a:gd name="f223" fmla="val 3484569"/>
              <a:gd name="f224" fmla="val 2548128"/>
              <a:gd name="f225" fmla="val 2499207"/>
              <a:gd name="f226" fmla="val 3501959"/>
              <a:gd name="f227" fmla="val 2077527"/>
              <a:gd name="f228" fmla="val 3475012"/>
              <a:gd name="f229" fmla="val 1628841"/>
              <a:gd name="f230" fmla="val 3511516"/>
              <a:gd name="f231" fmla="val 1459164"/>
              <a:gd name="f232" fmla="val 3447243"/>
              <a:gd name="f233" fmla="val 1274064"/>
              <a:gd name="f234" fmla="val 1088964"/>
              <a:gd name="f235" fmla="val 3539285"/>
              <a:gd name="f236" fmla="val 306694"/>
              <a:gd name="f237" fmla="val 3413653"/>
              <a:gd name="f238" fmla="+- 0 0 60577"/>
              <a:gd name="f239" fmla="val 3207055"/>
              <a:gd name="f240" fmla="val 59793"/>
              <a:gd name="f241" fmla="val 3062516"/>
              <a:gd name="f242" fmla="val 2876121"/>
              <a:gd name="f243" fmla="+- 0 0 59793"/>
              <a:gd name="f244" fmla="val 2689726"/>
              <a:gd name="f245" fmla="val 34668"/>
              <a:gd name="f246" fmla="val 2471816"/>
              <a:gd name="f247" fmla="val 2328843"/>
              <a:gd name="f248" fmla="+- 0 0 34668"/>
              <a:gd name="f249" fmla="val 2185870"/>
              <a:gd name="f250" fmla="val 1592"/>
              <a:gd name="f251" fmla="val 2055264"/>
              <a:gd name="f252" fmla="val 1851430"/>
              <a:gd name="f253" fmla="+- 0 0 1592"/>
              <a:gd name="f254" fmla="val 1647596"/>
              <a:gd name="f255" fmla="val 51723"/>
              <a:gd name="f256" fmla="val 1462492"/>
              <a:gd name="f257" fmla="val 1269219"/>
              <a:gd name="f258" fmla="+- 0 0 51723"/>
              <a:gd name="f259" fmla="val 1075946"/>
              <a:gd name="f260" fmla="val 15959"/>
              <a:gd name="f261" fmla="val 872802"/>
              <a:gd name="f262" fmla="val 617143"/>
              <a:gd name="f263" fmla="+- 0 0 15959"/>
              <a:gd name="f264" fmla="val 361484"/>
              <a:gd name="f265" fmla="val 58479"/>
              <a:gd name="f266" fmla="val 197001"/>
              <a:gd name="f267" fmla="val 90257"/>
              <a:gd name="f268" fmla="+- 0 0 11593"/>
              <a:gd name="f269" fmla="val 129062"/>
              <a:gd name="f270" fmla="val 1034"/>
              <a:gd name="f271" fmla="val 231648"/>
              <a:gd name="f272" fmla="val 334234"/>
              <a:gd name="f273" fmla="+- 0 0 1034"/>
              <a:gd name="f274" fmla="val 727696"/>
              <a:gd name="f275" fmla="val 1969"/>
              <a:gd name="f276" fmla="val 926592"/>
              <a:gd name="f277" fmla="val 1125488"/>
              <a:gd name="f278" fmla="+- 0 0 1969"/>
              <a:gd name="f279" fmla="val 1348667"/>
              <a:gd name="f280" fmla="val 32493"/>
              <a:gd name="f281" fmla="val 1894405"/>
              <a:gd name="f282" fmla="+- 0 0 32493"/>
              <a:gd name="f283" fmla="val 1839052"/>
              <a:gd name="f284" fmla="val 28689"/>
              <a:gd name="f285" fmla="val 1969008"/>
              <a:gd name="f286" fmla="val 2098964"/>
              <a:gd name="f287" fmla="+- 0 0 28689"/>
              <a:gd name="f288" fmla="val 2370290"/>
              <a:gd name="f289" fmla="val 57424"/>
              <a:gd name="f290" fmla="val 2725966"/>
              <a:gd name="f291" fmla="+- 0 0 57424"/>
              <a:gd name="f292" fmla="val 2828164"/>
              <a:gd name="f293" fmla="val 18202"/>
              <a:gd name="f294" fmla="val 3011424"/>
              <a:gd name="f295" fmla="val 3194684"/>
              <a:gd name="f296" fmla="+- 0 0 18202"/>
              <a:gd name="f297" fmla="val 3287103"/>
              <a:gd name="f298" fmla="val 5082"/>
              <a:gd name="f299" fmla="val 3430689"/>
              <a:gd name="f300" fmla="+- 0 0 5082"/>
              <a:gd name="f301" fmla="val 3938298"/>
              <a:gd name="f302" fmla="val 19459"/>
              <a:gd name="f303" fmla="val 4401030"/>
              <a:gd name="f304" fmla="+- 0 0 19459"/>
              <a:gd name="f305" fmla="val 4719669"/>
              <a:gd name="f306" fmla="val 29628"/>
              <a:gd name="f307" fmla="val 4864608"/>
              <a:gd name="f308" fmla="val 5009547"/>
              <a:gd name="f309" fmla="+- 0 0 29628"/>
              <a:gd name="f310" fmla="val 5185941"/>
              <a:gd name="f311" fmla="val 59840"/>
              <a:gd name="f312" fmla="val 5443728"/>
              <a:gd name="f313" fmla="val 5701515"/>
              <a:gd name="f314" fmla="+- 0 0 59840"/>
              <a:gd name="f315" fmla="val 5584553"/>
              <a:gd name="f316" fmla="val 3792"/>
              <a:gd name="f317" fmla="val 5766199"/>
              <a:gd name="f318" fmla="+- 0 0 3792"/>
              <a:gd name="f319" fmla="val 6016087"/>
              <a:gd name="f320" fmla="val 8765"/>
              <a:gd name="f321" fmla="val 6254496"/>
              <a:gd name="f322" fmla="val 6492905"/>
              <a:gd name="f323" fmla="+- 0 0 8765"/>
              <a:gd name="f324" fmla="val 6874229"/>
              <a:gd name="f325" fmla="val 68964"/>
              <a:gd name="f326" fmla="val 7065264"/>
              <a:gd name="f327" fmla="val 7256299"/>
              <a:gd name="f328" fmla="+- 0 0 68964"/>
              <a:gd name="f329" fmla="val 7299358"/>
              <a:gd name="f330" fmla="val 28602"/>
              <a:gd name="f331" fmla="val 7528560"/>
              <a:gd name="f332" fmla="val 7757762"/>
              <a:gd name="f333" fmla="+- 0 0 28602"/>
              <a:gd name="f334" fmla="val 7831325"/>
              <a:gd name="f335" fmla="val 14389"/>
              <a:gd name="f336" fmla="val 7991856"/>
              <a:gd name="f337" fmla="val 8152387"/>
              <a:gd name="f338" fmla="+- 0 0 14389"/>
              <a:gd name="f339" fmla="val 8426675"/>
              <a:gd name="f340" fmla="val 8802624"/>
              <a:gd name="f341" fmla="val 9178573"/>
              <a:gd name="f342" fmla="val 9069609"/>
              <a:gd name="f343" fmla="val 7623"/>
              <a:gd name="f344" fmla="val 9265920"/>
              <a:gd name="f345" fmla="val 9462231"/>
              <a:gd name="f346" fmla="+- 0 0 7623"/>
              <a:gd name="f347" fmla="val 9627609"/>
              <a:gd name="f348" fmla="val 17784"/>
              <a:gd name="f349" fmla="val 9830823"/>
              <a:gd name="f350" fmla="+- 0 0 17784"/>
              <a:gd name="f351" fmla="val 9946805"/>
              <a:gd name="f352" fmla="val 11476"/>
              <a:gd name="f353" fmla="val 10076688"/>
              <a:gd name="f354" fmla="val 10206571"/>
              <a:gd name="f355" fmla="+- 0 0 11476"/>
              <a:gd name="f356" fmla="val 10658881"/>
              <a:gd name="f357" fmla="val 85681"/>
              <a:gd name="f358" fmla="val 10887456"/>
              <a:gd name="f359" fmla="val 11116031"/>
              <a:gd name="f360" fmla="+- 0 0 85681"/>
              <a:gd name="f361" fmla="val 11439421"/>
              <a:gd name="f362" fmla="val 40776"/>
              <a:gd name="f363" fmla="val 11584594"/>
              <a:gd name="f364" fmla="val 224296"/>
              <a:gd name="f365" fmla="val 11546217"/>
              <a:gd name="f366" fmla="val 342801"/>
              <a:gd name="f367" fmla="val 11618583"/>
              <a:gd name="f368" fmla="val 681890"/>
              <a:gd name="f369" fmla="val 11563352"/>
              <a:gd name="f370" fmla="val 847468"/>
              <a:gd name="f371" fmla="val 1164421"/>
              <a:gd name="f372" fmla="val 11601448"/>
              <a:gd name="f373" fmla="val 1481374"/>
              <a:gd name="f374" fmla="val 11536483"/>
              <a:gd name="f375" fmla="val 1599409"/>
              <a:gd name="f376" fmla="val 1781565"/>
              <a:gd name="f377" fmla="val 11628317"/>
              <a:gd name="f378" fmla="val 1963721"/>
              <a:gd name="f379" fmla="val 11521777"/>
              <a:gd name="f380" fmla="val 2083915"/>
              <a:gd name="f381" fmla="val 11643023"/>
              <a:gd name="f382" fmla="val 2573771"/>
              <a:gd name="f383" fmla="val 11575144"/>
              <a:gd name="f384" fmla="val 2657527"/>
              <a:gd name="f385" fmla="val 11589656"/>
              <a:gd name="f386" fmla="val 3094715"/>
              <a:gd name="f387" fmla="val 11546931"/>
              <a:gd name="f388" fmla="val 3209123"/>
              <a:gd name="f389" fmla="val 11399232"/>
              <a:gd name="f390" fmla="val 3501937"/>
              <a:gd name="f391" fmla="val 10994962"/>
              <a:gd name="f392" fmla="val 3406671"/>
              <a:gd name="f393" fmla="val 10771632"/>
              <a:gd name="f394" fmla="val 10548302"/>
              <a:gd name="f395" fmla="val 3579857"/>
              <a:gd name="f396" fmla="val 10499916"/>
              <a:gd name="f397" fmla="val 3475836"/>
              <a:gd name="f398" fmla="val 10116756"/>
              <a:gd name="f399" fmla="val 3510692"/>
              <a:gd name="f400" fmla="val 10085268"/>
              <a:gd name="f401" fmla="val 3480911"/>
              <a:gd name="f402" fmla="val 9836460"/>
              <a:gd name="f403" fmla="val 3505617"/>
              <a:gd name="f404" fmla="val 9805366"/>
              <a:gd name="f405" fmla="val 3488027"/>
              <a:gd name="f406" fmla="val 9653066"/>
              <a:gd name="f407" fmla="val 3498501"/>
              <a:gd name="f408" fmla="val 9420334"/>
              <a:gd name="f409" fmla="val 3462730"/>
              <a:gd name="f410" fmla="val 9150096"/>
              <a:gd name="f411" fmla="val 8879858"/>
              <a:gd name="f412" fmla="val 3523798"/>
              <a:gd name="f413" fmla="val 8784380"/>
              <a:gd name="f414" fmla="val 3444477"/>
              <a:gd name="f415" fmla="val 8686800"/>
              <a:gd name="f416" fmla="val 8589220"/>
              <a:gd name="f417" fmla="val 3542051"/>
              <a:gd name="f418" fmla="val 8433416"/>
              <a:gd name="f419" fmla="val 3486122"/>
              <a:gd name="f420" fmla="val 8223504"/>
              <a:gd name="f421" fmla="val 8013592"/>
              <a:gd name="f422" fmla="val 3500406"/>
              <a:gd name="f423" fmla="val 7996617"/>
              <a:gd name="f424" fmla="val 3487879"/>
              <a:gd name="f425" fmla="val 7755447"/>
              <a:gd name="f426" fmla="val 3498649"/>
              <a:gd name="f427" fmla="val 7554562"/>
              <a:gd name="f428" fmla="val 3467027"/>
              <a:gd name="f429" fmla="val 7412736"/>
              <a:gd name="f430" fmla="val 7270910"/>
              <a:gd name="f431" fmla="val 3519501"/>
              <a:gd name="f432" fmla="val 7146303"/>
              <a:gd name="f433" fmla="val 3468010"/>
              <a:gd name="f434" fmla="val 6752577"/>
              <a:gd name="f435" fmla="val 3518518"/>
              <a:gd name="f436" fmla="val 6432346"/>
              <a:gd name="f437" fmla="val 3458775"/>
              <a:gd name="f438" fmla="val 6076646"/>
              <a:gd name="f439" fmla="val 3527753"/>
              <a:gd name="f440" fmla="val 5843855"/>
              <a:gd name="f441" fmla="val 3456103"/>
              <a:gd name="f442" fmla="val 5506897"/>
              <a:gd name="f443" fmla="val 3530425"/>
              <a:gd name="f444" fmla="val 5064335"/>
              <a:gd name="f445" fmla="val 3404268"/>
              <a:gd name="f446" fmla="val 4664881"/>
              <a:gd name="f447" fmla="val 3582260"/>
              <a:gd name="f448" fmla="val 4347868"/>
              <a:gd name="f449" fmla="val 3418197"/>
              <a:gd name="f450" fmla="val 3991460"/>
              <a:gd name="f451" fmla="val 3568331"/>
              <a:gd name="f452" fmla="val 3900814"/>
              <a:gd name="f453" fmla="val 3481789"/>
              <a:gd name="f454" fmla="val 3822192"/>
              <a:gd name="f455" fmla="val 3743570"/>
              <a:gd name="f456" fmla="val 3504739"/>
              <a:gd name="f457" fmla="val 3454559"/>
              <a:gd name="f458" fmla="val 3444752"/>
              <a:gd name="f459" fmla="val 3263233"/>
              <a:gd name="f460" fmla="val 3541776"/>
              <a:gd name="f461" fmla="val 2990838"/>
              <a:gd name="f462" fmla="val 3428514"/>
              <a:gd name="f463" fmla="val 2568714"/>
              <a:gd name="f464" fmla="val 3558014"/>
              <a:gd name="f465" fmla="val 2596932"/>
              <a:gd name="f466" fmla="val 3472028"/>
              <a:gd name="f467" fmla="val 2499324"/>
              <a:gd name="f468" fmla="val 3514500"/>
              <a:gd name="f469" fmla="val 2408911"/>
              <a:gd name="f470" fmla="val 3483491"/>
              <a:gd name="f471" fmla="val 2316480"/>
              <a:gd name="f472" fmla="val 2224049"/>
              <a:gd name="f473" fmla="val 3503037"/>
              <a:gd name="f474" fmla="val 2137282"/>
              <a:gd name="f475" fmla="val 3491701"/>
              <a:gd name="f476" fmla="val 1800734"/>
              <a:gd name="f477" fmla="val 3494827"/>
              <a:gd name="f478" fmla="val 1506948"/>
              <a:gd name="f479" fmla="val 3480976"/>
              <a:gd name="f480" fmla="val 1272828"/>
              <a:gd name="f481" fmla="val 3505552"/>
              <a:gd name="f482" fmla="val 1257004"/>
              <a:gd name="f483" fmla="val 3483470"/>
              <a:gd name="f484" fmla="val 1158240"/>
              <a:gd name="f485" fmla="val 1059476"/>
              <a:gd name="f486" fmla="val 3503058"/>
              <a:gd name="f487" fmla="val 1032925"/>
              <a:gd name="f488" fmla="val 3471703"/>
              <a:gd name="f489" fmla="val 820259"/>
              <a:gd name="f490" fmla="val 3514825"/>
              <a:gd name="f491" fmla="val 331611"/>
              <a:gd name="f492" fmla="val 3478004"/>
              <a:gd name="f493" fmla="+- 0 0 34016"/>
              <a:gd name="f494" fmla="val 3228746"/>
              <a:gd name="f495" fmla="val 48620"/>
              <a:gd name="f496" fmla="val 3165752"/>
              <a:gd name="f497" fmla="+- 0 0 48620"/>
              <a:gd name="f498" fmla="val 2656354"/>
              <a:gd name="f499" fmla="val 52239"/>
              <a:gd name="f500" fmla="val 2457478"/>
              <a:gd name="f501" fmla="val 2293910"/>
              <a:gd name="f502" fmla="+- 0 0 52239"/>
              <a:gd name="f503" fmla="val 2130342"/>
              <a:gd name="f504" fmla="val 4084"/>
              <a:gd name="f505" fmla="val 1842548"/>
              <a:gd name="f506" fmla="val 1676767"/>
              <a:gd name="f507" fmla="+- 0 0 4084"/>
              <a:gd name="f508" fmla="val 1510986"/>
              <a:gd name="f509" fmla="val 1332"/>
              <a:gd name="f510" fmla="val 1282486"/>
              <a:gd name="f511" fmla="+- 0 0 1332"/>
              <a:gd name="f512" fmla="val 1046356"/>
              <a:gd name="f513" fmla="val 42031"/>
              <a:gd name="f514" fmla="val 709487"/>
              <a:gd name="f515" fmla="val 582211"/>
              <a:gd name="f516" fmla="+- 0 0 42031"/>
              <a:gd name="f517" fmla="val 454935"/>
              <a:gd name="f518" fmla="val 36444"/>
              <a:gd name="f519" fmla="val 203071"/>
              <a:gd name="f520" fmla="*/ f0 1 11582400"/>
              <a:gd name="f521" fmla="*/ f1 1 3493264"/>
              <a:gd name="f522" fmla="+- f4 0 f2"/>
              <a:gd name="f523" fmla="+- f3 0 f2"/>
              <a:gd name="f524" fmla="*/ f523 1 11582400"/>
              <a:gd name="f525" fmla="*/ f522 1 3493264"/>
              <a:gd name="f526" fmla="*/ f2 1 f524"/>
              <a:gd name="f527" fmla="*/ f3 1 f524"/>
              <a:gd name="f528" fmla="*/ f2 1 f525"/>
              <a:gd name="f529" fmla="*/ f4 1 f525"/>
              <a:gd name="f530" fmla="*/ f526 f520 1"/>
              <a:gd name="f531" fmla="*/ f527 f520 1"/>
              <a:gd name="f532" fmla="*/ f529 f521 1"/>
              <a:gd name="f533" fmla="*/ f528 f521 1"/>
            </a:gdLst>
            <a:ahLst/>
            <a:cxnLst>
              <a:cxn ang="3cd4">
                <a:pos x="hc" y="t"/>
              </a:cxn>
              <a:cxn ang="0">
                <a:pos x="r" y="vc"/>
              </a:cxn>
              <a:cxn ang="cd4">
                <a:pos x="hc" y="b"/>
              </a:cxn>
              <a:cxn ang="cd2">
                <a:pos x="l" y="vc"/>
              </a:cxn>
            </a:cxnLst>
            <a:rect l="f530" t="f533" r="f531" b="f532"/>
            <a:pathLst>
              <a:path w="11582400" h="3493264"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49" y="f2"/>
                </a:cubicBezTo>
                <a:cubicBezTo>
                  <a:pt x="f50" y="f51"/>
                  <a:pt x="f52" y="f53"/>
                  <a:pt x="f54" y="f2"/>
                </a:cubicBezTo>
                <a:cubicBezTo>
                  <a:pt x="f55" y="f56"/>
                  <a:pt x="f57" y="f58"/>
                  <a:pt x="f59" y="f2"/>
                </a:cubicBezTo>
                <a:cubicBezTo>
                  <a:pt x="f60" y="f61"/>
                  <a:pt x="f62" y="f63"/>
                  <a:pt x="f64" y="f2"/>
                </a:cubicBezTo>
                <a:cubicBezTo>
                  <a:pt x="f65" y="f66"/>
                  <a:pt x="f67" y="f68"/>
                  <a:pt x="f69" y="f2"/>
                </a:cubicBezTo>
                <a:cubicBezTo>
                  <a:pt x="f70" y="f71"/>
                  <a:pt x="f72" y="f73"/>
                  <a:pt x="f74" y="f2"/>
                </a:cubicBezTo>
                <a:cubicBezTo>
                  <a:pt x="f75" y="f76"/>
                  <a:pt x="f77" y="f78"/>
                  <a:pt x="f79" y="f2"/>
                </a:cubicBezTo>
                <a:cubicBezTo>
                  <a:pt x="f80" y="f81"/>
                  <a:pt x="f82" y="f83"/>
                  <a:pt x="f84" y="f2"/>
                </a:cubicBezTo>
                <a:cubicBezTo>
                  <a:pt x="f85" y="f86"/>
                  <a:pt x="f87" y="f88"/>
                  <a:pt x="f89" y="f2"/>
                </a:cubicBezTo>
                <a:cubicBezTo>
                  <a:pt x="f90" y="f91"/>
                  <a:pt x="f92" y="f93"/>
                  <a:pt x="f94" y="f2"/>
                </a:cubicBezTo>
                <a:cubicBezTo>
                  <a:pt x="f95" y="f96"/>
                  <a:pt x="f97" y="f98"/>
                  <a:pt x="f99" y="f2"/>
                </a:cubicBezTo>
                <a:cubicBezTo>
                  <a:pt x="f100" y="f101"/>
                  <a:pt x="f102" y="f103"/>
                  <a:pt x="f104" y="f2"/>
                </a:cubicBezTo>
                <a:cubicBezTo>
                  <a:pt x="f105" y="f106"/>
                  <a:pt x="f107" y="f108"/>
                  <a:pt x="f109" y="f2"/>
                </a:cubicBezTo>
                <a:cubicBezTo>
                  <a:pt x="f110" y="f111"/>
                  <a:pt x="f112" y="f113"/>
                  <a:pt x="f3" y="f2"/>
                </a:cubicBezTo>
                <a:cubicBezTo>
                  <a:pt x="f114" y="f115"/>
                  <a:pt x="f116" y="f117"/>
                  <a:pt x="f3" y="f118"/>
                </a:cubicBezTo>
                <a:cubicBezTo>
                  <a:pt x="f119" y="f120"/>
                  <a:pt x="f121" y="f122"/>
                  <a:pt x="f3" y="f123"/>
                </a:cubicBezTo>
                <a:cubicBezTo>
                  <a:pt x="f124" y="f125"/>
                  <a:pt x="f126" y="f127"/>
                  <a:pt x="f3" y="f128"/>
                </a:cubicBezTo>
                <a:cubicBezTo>
                  <a:pt x="f129" y="f130"/>
                  <a:pt x="f131" y="f132"/>
                  <a:pt x="f3" y="f133"/>
                </a:cubicBezTo>
                <a:cubicBezTo>
                  <a:pt x="f134" y="f135"/>
                  <a:pt x="f136" y="f137"/>
                  <a:pt x="f3" y="f138"/>
                </a:cubicBezTo>
                <a:cubicBezTo>
                  <a:pt x="f139" y="f140"/>
                  <a:pt x="f141" y="f142"/>
                  <a:pt x="f3" y="f4"/>
                </a:cubicBezTo>
                <a:cubicBezTo>
                  <a:pt x="f143" y="f144"/>
                  <a:pt x="f145" y="f146"/>
                  <a:pt x="f147" y="f4"/>
                </a:cubicBezTo>
                <a:cubicBezTo>
                  <a:pt x="f148" y="f149"/>
                  <a:pt x="f150" y="f151"/>
                  <a:pt x="f104" y="f4"/>
                </a:cubicBezTo>
                <a:cubicBezTo>
                  <a:pt x="f152" y="f153"/>
                  <a:pt x="f154" y="f155"/>
                  <a:pt x="f156" y="f4"/>
                </a:cubicBezTo>
                <a:cubicBezTo>
                  <a:pt x="f157" y="f158"/>
                  <a:pt x="f159" y="f160"/>
                  <a:pt x="f161" y="f4"/>
                </a:cubicBezTo>
                <a:cubicBezTo>
                  <a:pt x="f162" y="f163"/>
                  <a:pt x="f164" y="f165"/>
                  <a:pt x="f166" y="f4"/>
                </a:cubicBezTo>
                <a:cubicBezTo>
                  <a:pt x="f167" y="f168"/>
                  <a:pt x="f169" y="f170"/>
                  <a:pt x="f89" y="f4"/>
                </a:cubicBezTo>
                <a:cubicBezTo>
                  <a:pt x="f171" y="f172"/>
                  <a:pt x="f173" y="f174"/>
                  <a:pt x="f175" y="f4"/>
                </a:cubicBezTo>
                <a:cubicBezTo>
                  <a:pt x="f176" y="f177"/>
                  <a:pt x="f178" y="f179"/>
                  <a:pt x="f180" y="f4"/>
                </a:cubicBezTo>
                <a:cubicBezTo>
                  <a:pt x="f181" y="f182"/>
                  <a:pt x="f183" y="f184"/>
                  <a:pt x="f185" y="f4"/>
                </a:cubicBezTo>
                <a:cubicBezTo>
                  <a:pt x="f186" y="f187"/>
                  <a:pt x="f188" y="f189"/>
                  <a:pt x="f190" y="f4"/>
                </a:cubicBezTo>
                <a:cubicBezTo>
                  <a:pt x="f191" y="f192"/>
                  <a:pt x="f193" y="f194"/>
                  <a:pt x="f195" y="f4"/>
                </a:cubicBezTo>
                <a:cubicBezTo>
                  <a:pt x="f196" y="f197"/>
                  <a:pt x="f198" y="f199"/>
                  <a:pt x="f200" y="f4"/>
                </a:cubicBezTo>
                <a:cubicBezTo>
                  <a:pt x="f201" y="f202"/>
                  <a:pt x="f203" y="f204"/>
                  <a:pt x="f205" y="f4"/>
                </a:cubicBezTo>
                <a:cubicBezTo>
                  <a:pt x="f206" y="f207"/>
                  <a:pt x="f208" y="f209"/>
                  <a:pt x="f210" y="f4"/>
                </a:cubicBezTo>
                <a:cubicBezTo>
                  <a:pt x="f211" y="f212"/>
                  <a:pt x="f213" y="f214"/>
                  <a:pt x="f39" y="f4"/>
                </a:cubicBezTo>
                <a:cubicBezTo>
                  <a:pt x="f215" y="f216"/>
                  <a:pt x="f217" y="f218"/>
                  <a:pt x="f219" y="f4"/>
                </a:cubicBezTo>
                <a:cubicBezTo>
                  <a:pt x="f220" y="f221"/>
                  <a:pt x="f222" y="f223"/>
                  <a:pt x="f224" y="f4"/>
                </a:cubicBezTo>
                <a:cubicBezTo>
                  <a:pt x="f225" y="f226"/>
                  <a:pt x="f227" y="f228"/>
                  <a:pt x="f24" y="f4"/>
                </a:cubicBezTo>
                <a:cubicBezTo>
                  <a:pt x="f229" y="f230"/>
                  <a:pt x="f231" y="f232"/>
                  <a:pt x="f233" y="f4"/>
                </a:cubicBezTo>
                <a:cubicBezTo>
                  <a:pt x="f234" y="f235"/>
                  <a:pt x="f236" y="f237"/>
                  <a:pt x="f2" y="f4"/>
                </a:cubicBezTo>
                <a:cubicBezTo>
                  <a:pt x="f238" y="f239"/>
                  <a:pt x="f240" y="f241"/>
                  <a:pt x="f2" y="f242"/>
                </a:cubicBezTo>
                <a:cubicBezTo>
                  <a:pt x="f243" y="f244"/>
                  <a:pt x="f245" y="f246"/>
                  <a:pt x="f2" y="f247"/>
                </a:cubicBezTo>
                <a:cubicBezTo>
                  <a:pt x="f248" y="f249"/>
                  <a:pt x="f250" y="f251"/>
                  <a:pt x="f2" y="f252"/>
                </a:cubicBezTo>
                <a:cubicBezTo>
                  <a:pt x="f253" y="f254"/>
                  <a:pt x="f255" y="f256"/>
                  <a:pt x="f2" y="f257"/>
                </a:cubicBezTo>
                <a:cubicBezTo>
                  <a:pt x="f258" y="f259"/>
                  <a:pt x="f260" y="f261"/>
                  <a:pt x="f2" y="f262"/>
                </a:cubicBezTo>
                <a:cubicBezTo>
                  <a:pt x="f263" y="f264"/>
                  <a:pt x="f265" y="f266"/>
                  <a:pt x="f2" y="f2"/>
                </a:cubicBezTo>
                <a:close/>
              </a:path>
              <a:path w="11582400" h="3493264">
                <a:moveTo>
                  <a:pt x="f2" y="f2"/>
                </a:moveTo>
                <a:cubicBezTo>
                  <a:pt x="f267" y="f268"/>
                  <a:pt x="f269" y="f270"/>
                  <a:pt x="f271" y="f2"/>
                </a:cubicBezTo>
                <a:cubicBezTo>
                  <a:pt x="f272" y="f273"/>
                  <a:pt x="f274" y="f275"/>
                  <a:pt x="f276" y="f2"/>
                </a:cubicBezTo>
                <a:cubicBezTo>
                  <a:pt x="f277" y="f278"/>
                  <a:pt x="f279" y="f280"/>
                  <a:pt x="f19" y="f2"/>
                </a:cubicBezTo>
                <a:cubicBezTo>
                  <a:pt x="f281" y="f282"/>
                  <a:pt x="f283" y="f284"/>
                  <a:pt x="f285" y="f2"/>
                </a:cubicBezTo>
                <a:cubicBezTo>
                  <a:pt x="f286" y="f287"/>
                  <a:pt x="f288" y="f289"/>
                  <a:pt x="f224" y="f2"/>
                </a:cubicBezTo>
                <a:cubicBezTo>
                  <a:pt x="f290" y="f291"/>
                  <a:pt x="f292" y="f293"/>
                  <a:pt x="f294" y="f2"/>
                </a:cubicBezTo>
                <a:cubicBezTo>
                  <a:pt x="f295" y="f296"/>
                  <a:pt x="f297" y="f298"/>
                  <a:pt x="f39" y="f2"/>
                </a:cubicBezTo>
                <a:cubicBezTo>
                  <a:pt x="f299" y="f300"/>
                  <a:pt x="f301" y="f302"/>
                  <a:pt x="f210" y="f2"/>
                </a:cubicBezTo>
                <a:cubicBezTo>
                  <a:pt x="f303" y="f304"/>
                  <a:pt x="f305" y="f306"/>
                  <a:pt x="f307" y="f2"/>
                </a:cubicBezTo>
                <a:cubicBezTo>
                  <a:pt x="f308" y="f309"/>
                  <a:pt x="f310" y="f311"/>
                  <a:pt x="f312" y="f2"/>
                </a:cubicBezTo>
                <a:cubicBezTo>
                  <a:pt x="f313" y="f314"/>
                  <a:pt x="f315" y="f316"/>
                  <a:pt x="f200" y="f2"/>
                </a:cubicBezTo>
                <a:cubicBezTo>
                  <a:pt x="f317" y="f318"/>
                  <a:pt x="f319" y="f320"/>
                  <a:pt x="f321" y="f2"/>
                </a:cubicBezTo>
                <a:cubicBezTo>
                  <a:pt x="f322" y="f323"/>
                  <a:pt x="f324" y="f325"/>
                  <a:pt x="f326" y="f2"/>
                </a:cubicBezTo>
                <a:cubicBezTo>
                  <a:pt x="f327" y="f328"/>
                  <a:pt x="f329" y="f330"/>
                  <a:pt x="f331" y="f2"/>
                </a:cubicBezTo>
                <a:cubicBezTo>
                  <a:pt x="f332" y="f333"/>
                  <a:pt x="f334" y="f335"/>
                  <a:pt x="f336" y="f2"/>
                </a:cubicBezTo>
                <a:cubicBezTo>
                  <a:pt x="f337" y="f338"/>
                  <a:pt x="f339" y="f293"/>
                  <a:pt x="f340" y="f2"/>
                </a:cubicBezTo>
                <a:cubicBezTo>
                  <a:pt x="f341" y="f296"/>
                  <a:pt x="f342" y="f343"/>
                  <a:pt x="f344" y="f2"/>
                </a:cubicBezTo>
                <a:cubicBezTo>
                  <a:pt x="f345" y="f346"/>
                  <a:pt x="f347" y="f348"/>
                  <a:pt x="f94" y="f2"/>
                </a:cubicBezTo>
                <a:cubicBezTo>
                  <a:pt x="f349" y="f350"/>
                  <a:pt x="f351" y="f352"/>
                  <a:pt x="f353" y="f2"/>
                </a:cubicBezTo>
                <a:cubicBezTo>
                  <a:pt x="f354" y="f355"/>
                  <a:pt x="f356" y="f357"/>
                  <a:pt x="f358" y="f2"/>
                </a:cubicBezTo>
                <a:cubicBezTo>
                  <a:pt x="f359" y="f360"/>
                  <a:pt x="f361" y="f362"/>
                  <a:pt x="f3" y="f2"/>
                </a:cubicBezTo>
                <a:cubicBezTo>
                  <a:pt x="f363" y="f364"/>
                  <a:pt x="f365" y="f366"/>
                  <a:pt x="f3" y="f118"/>
                </a:cubicBezTo>
                <a:cubicBezTo>
                  <a:pt x="f367" y="f368"/>
                  <a:pt x="f369" y="f370"/>
                  <a:pt x="f3" y="f371"/>
                </a:cubicBezTo>
                <a:cubicBezTo>
                  <a:pt x="f372" y="f373"/>
                  <a:pt x="f374" y="f375"/>
                  <a:pt x="f3" y="f376"/>
                </a:cubicBezTo>
                <a:cubicBezTo>
                  <a:pt x="f377" y="f378"/>
                  <a:pt x="f379" y="f380"/>
                  <a:pt x="f3" y="f247"/>
                </a:cubicBezTo>
                <a:cubicBezTo>
                  <a:pt x="f381" y="f382"/>
                  <a:pt x="f383" y="f384"/>
                  <a:pt x="f3" y="f242"/>
                </a:cubicBezTo>
                <a:cubicBezTo>
                  <a:pt x="f385" y="f386"/>
                  <a:pt x="f387" y="f388"/>
                  <a:pt x="f3" y="f4"/>
                </a:cubicBezTo>
                <a:cubicBezTo>
                  <a:pt x="f389" y="f390"/>
                  <a:pt x="f391" y="f392"/>
                  <a:pt x="f393" y="f4"/>
                </a:cubicBezTo>
                <a:cubicBezTo>
                  <a:pt x="f394" y="f395"/>
                  <a:pt x="f396" y="f397"/>
                  <a:pt x="f156" y="f4"/>
                </a:cubicBezTo>
                <a:cubicBezTo>
                  <a:pt x="f398" y="f399"/>
                  <a:pt x="f400" y="f401"/>
                  <a:pt x="f161" y="f4"/>
                </a:cubicBezTo>
                <a:cubicBezTo>
                  <a:pt x="f402" y="f403"/>
                  <a:pt x="f404" y="f405"/>
                  <a:pt x="f94" y="f4"/>
                </a:cubicBezTo>
                <a:cubicBezTo>
                  <a:pt x="f406" y="f407"/>
                  <a:pt x="f408" y="f409"/>
                  <a:pt x="f410" y="f4"/>
                </a:cubicBezTo>
                <a:cubicBezTo>
                  <a:pt x="f411" y="f412"/>
                  <a:pt x="f413" y="f414"/>
                  <a:pt x="f415" y="f4"/>
                </a:cubicBezTo>
                <a:cubicBezTo>
                  <a:pt x="f416" y="f417"/>
                  <a:pt x="f418" y="f419"/>
                  <a:pt x="f420" y="f4"/>
                </a:cubicBezTo>
                <a:cubicBezTo>
                  <a:pt x="f421" y="f422"/>
                  <a:pt x="f423" y="f424"/>
                  <a:pt x="f79" y="f4"/>
                </a:cubicBezTo>
                <a:cubicBezTo>
                  <a:pt x="f425" y="f426"/>
                  <a:pt x="f427" y="f428"/>
                  <a:pt x="f429" y="f4"/>
                </a:cubicBezTo>
                <a:cubicBezTo>
                  <a:pt x="f430" y="f431"/>
                  <a:pt x="f432" y="f433"/>
                  <a:pt x="f185" y="f4"/>
                </a:cubicBezTo>
                <a:cubicBezTo>
                  <a:pt x="f434" y="f435"/>
                  <a:pt x="f436" y="f437"/>
                  <a:pt x="f321" y="f4"/>
                </a:cubicBezTo>
                <a:cubicBezTo>
                  <a:pt x="f438" y="f439"/>
                  <a:pt x="f440" y="f441"/>
                  <a:pt x="f200" y="f4"/>
                </a:cubicBezTo>
                <a:cubicBezTo>
                  <a:pt x="f442" y="f443"/>
                  <a:pt x="f444" y="f445"/>
                  <a:pt x="f307" y="f4"/>
                </a:cubicBezTo>
                <a:cubicBezTo>
                  <a:pt x="f446" y="f447"/>
                  <a:pt x="f448" y="f449"/>
                  <a:pt x="f210" y="f4"/>
                </a:cubicBezTo>
                <a:cubicBezTo>
                  <a:pt x="f450" y="f451"/>
                  <a:pt x="f452" y="f453"/>
                  <a:pt x="f454" y="f4"/>
                </a:cubicBezTo>
                <a:cubicBezTo>
                  <a:pt x="f455" y="f456"/>
                  <a:pt x="f457" y="f458"/>
                  <a:pt x="f39" y="f4"/>
                </a:cubicBezTo>
                <a:cubicBezTo>
                  <a:pt x="f459" y="f460"/>
                  <a:pt x="f461" y="f462"/>
                  <a:pt x="f219" y="f4"/>
                </a:cubicBezTo>
                <a:cubicBezTo>
                  <a:pt x="f463" y="f464"/>
                  <a:pt x="f465" y="f466"/>
                  <a:pt x="f224" y="f4"/>
                </a:cubicBezTo>
                <a:cubicBezTo>
                  <a:pt x="f467" y="f468"/>
                  <a:pt x="f469" y="f470"/>
                  <a:pt x="f471" y="f4"/>
                </a:cubicBezTo>
                <a:cubicBezTo>
                  <a:pt x="f472" y="f473"/>
                  <a:pt x="f474" y="f475"/>
                  <a:pt x="f285" y="f4"/>
                </a:cubicBezTo>
                <a:cubicBezTo>
                  <a:pt x="f476" y="f477"/>
                  <a:pt x="f478" y="f479"/>
                  <a:pt x="f14" y="f4"/>
                </a:cubicBezTo>
                <a:cubicBezTo>
                  <a:pt x="f480" y="f481"/>
                  <a:pt x="f482" y="f483"/>
                  <a:pt x="f484" y="f4"/>
                </a:cubicBezTo>
                <a:cubicBezTo>
                  <a:pt x="f485" y="f486"/>
                  <a:pt x="f487" y="f488"/>
                  <a:pt x="f276" y="f4"/>
                </a:cubicBezTo>
                <a:cubicBezTo>
                  <a:pt x="f489" y="f490"/>
                  <a:pt x="f491" y="f492"/>
                  <a:pt x="f2" y="f4"/>
                </a:cubicBezTo>
                <a:cubicBezTo>
                  <a:pt x="f493" y="f494"/>
                  <a:pt x="f495" y="f496"/>
                  <a:pt x="f2" y="f138"/>
                </a:cubicBezTo>
                <a:cubicBezTo>
                  <a:pt x="f497" y="f498"/>
                  <a:pt x="f499" y="f500"/>
                  <a:pt x="f2" y="f501"/>
                </a:cubicBezTo>
                <a:cubicBezTo>
                  <a:pt x="f502" y="f503"/>
                  <a:pt x="f504" y="f505"/>
                  <a:pt x="f2" y="f506"/>
                </a:cubicBezTo>
                <a:cubicBezTo>
                  <a:pt x="f507" y="f508"/>
                  <a:pt x="f509" y="f510"/>
                  <a:pt x="f2" y="f371"/>
                </a:cubicBezTo>
                <a:cubicBezTo>
                  <a:pt x="f511" y="f512"/>
                  <a:pt x="f513" y="f514"/>
                  <a:pt x="f2" y="f515"/>
                </a:cubicBezTo>
                <a:cubicBezTo>
                  <a:pt x="f516" y="f517"/>
                  <a:pt x="f518" y="f519"/>
                  <a:pt x="f2" y="f2"/>
                </a:cubicBezTo>
                <a:close/>
              </a:path>
            </a:pathLst>
          </a:custGeom>
          <a:noFill/>
          <a:ln w="28437">
            <a:solidFill>
              <a:srgbClr val="00B0F0"/>
            </a:solidFill>
            <a:prstDash val="solid"/>
          </a:ln>
        </p:spPr>
        <p:txBody>
          <a:bodyPr vert="horz" wrap="square" lIns="90004" tIns="44997" rIns="90004" bIns="44997" anchor="t" anchorCtr="0" compatLnSpc="0">
            <a:spAutoFit/>
          </a:bodyPr>
          <a:lstStyle/>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400" b="0" i="0" u="none" strike="noStrike" kern="1200" cap="none" spc="0" baseline="0" dirty="0">
                <a:solidFill>
                  <a:srgbClr val="000000"/>
                </a:solidFill>
                <a:uFillTx/>
                <a:latin typeface="Comic Sans MS" pitchFamily="66"/>
                <a:ea typeface="Microsoft YaHei" pitchFamily="2"/>
                <a:cs typeface="Arial" pitchFamily="2"/>
              </a:rPr>
              <a:t>TERMINATO IL PERIODO DI INSERIMENTO, LA GIORNATA SCOLASTICA COMINCERA’ AD ESSERE SCANDITA CON RITMI E TEMPI SEMPRE PIU’ ORDINATI. QUESTO CONSENTE AI BAMBINI DI SENTIRSI PIU’ SICURI E DI ACQUISIRE MAGGIORE FIDUCIA.</a:t>
            </a: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500" b="0" i="0" u="none" strike="noStrike" kern="1200" cap="none" spc="0" baseline="0" dirty="0">
              <a:solidFill>
                <a:srgbClr val="000000"/>
              </a:solidFill>
              <a:uFillTx/>
              <a:latin typeface="Comic Sans MS" pitchFamily="66"/>
              <a:ea typeface="Microsoft YaHei" pitchFamily="2"/>
              <a:cs typeface="Arial" pitchFamily="2"/>
            </a:endParaRP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400" b="1" i="0" u="none" strike="noStrike" kern="1200" cap="none" spc="0" baseline="0" dirty="0">
                <a:solidFill>
                  <a:srgbClr val="000000"/>
                </a:solidFill>
                <a:uFillTx/>
                <a:latin typeface="Comic Sans MS" pitchFamily="66"/>
                <a:ea typeface="Microsoft YaHei" pitchFamily="2"/>
                <a:cs typeface="Arial" pitchFamily="2"/>
              </a:rPr>
              <a:t>Ore 8,00 – 9,00 </a:t>
            </a:r>
            <a:r>
              <a:rPr lang="it-IT" sz="1400" b="0" i="0" u="none" strike="noStrike" kern="1200" cap="none" spc="0" baseline="0" dirty="0">
                <a:solidFill>
                  <a:srgbClr val="000000"/>
                </a:solidFill>
                <a:uFillTx/>
                <a:latin typeface="Comic Sans MS" pitchFamily="66"/>
                <a:ea typeface="Microsoft YaHei" pitchFamily="2"/>
                <a:cs typeface="Arial" pitchFamily="2"/>
              </a:rPr>
              <a:t>è il momento dedicato all’ingresso. I bambini vengono accolti in sezione dove possono giocare liberamente fino all’arrivo di tutti i compagni</a:t>
            </a: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400" b="1" i="0" u="none" strike="noStrike" kern="1200" cap="none" spc="0" baseline="0" dirty="0">
                <a:solidFill>
                  <a:srgbClr val="000000"/>
                </a:solidFill>
                <a:uFillTx/>
                <a:latin typeface="Comic Sans MS" pitchFamily="66"/>
                <a:ea typeface="Microsoft YaHei" pitchFamily="2"/>
                <a:cs typeface="Arial" pitchFamily="2"/>
              </a:rPr>
              <a:t>Ore 9,00 – 9,30 </a:t>
            </a:r>
            <a:r>
              <a:rPr lang="it-IT" sz="1400" b="0" i="0" u="none" strike="noStrike" kern="1200" cap="none" spc="0" baseline="0" dirty="0">
                <a:solidFill>
                  <a:srgbClr val="000000"/>
                </a:solidFill>
                <a:uFillTx/>
                <a:latin typeface="Comic Sans MS" pitchFamily="66"/>
                <a:ea typeface="Microsoft YaHei" pitchFamily="2"/>
                <a:cs typeface="Arial" pitchFamily="2"/>
              </a:rPr>
              <a:t>ci diamo il buongiorno: seduti in cerchio sul tappeto per il saluto, si fa l’appello, si raccontano aneddoti, si legge un libro si canta una canzone. E’ un momento significativo perché consente ai piccoli di ritrovarsi nel proprio gruppo e sentirsi parte di esso.</a:t>
            </a: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400" b="1" i="0" u="none" strike="noStrike" kern="1200" cap="none" spc="0" baseline="0" dirty="0">
                <a:solidFill>
                  <a:srgbClr val="000000"/>
                </a:solidFill>
                <a:uFillTx/>
                <a:latin typeface="Comic Sans MS" pitchFamily="66"/>
                <a:ea typeface="Microsoft YaHei" pitchFamily="2"/>
                <a:cs typeface="Arial" pitchFamily="2"/>
              </a:rPr>
              <a:t>Ore 9,30 </a:t>
            </a:r>
            <a:r>
              <a:rPr lang="it-IT" sz="1400" b="0" i="0" u="none" strike="noStrike" kern="1200" cap="none" spc="0" baseline="0" dirty="0">
                <a:solidFill>
                  <a:srgbClr val="000000"/>
                </a:solidFill>
                <a:uFillTx/>
                <a:latin typeface="Comic Sans MS" pitchFamily="66"/>
                <a:ea typeface="Microsoft YaHei" pitchFamily="2"/>
                <a:cs typeface="Arial" pitchFamily="2"/>
              </a:rPr>
              <a:t>Spuntino con frutta fresca o yogurt</a:t>
            </a: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500" b="0" i="0" u="none" strike="noStrike" kern="1200" cap="none" spc="0" baseline="0" dirty="0">
              <a:solidFill>
                <a:srgbClr val="000000"/>
              </a:solidFill>
              <a:uFillTx/>
              <a:latin typeface="Comic Sans MS" pitchFamily="66"/>
              <a:ea typeface="Microsoft YaHei" pitchFamily="2"/>
              <a:cs typeface="Arial" pitchFamily="2"/>
            </a:endParaRP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400" b="0" i="0" u="none" strike="noStrike" kern="1200" cap="none" spc="0" baseline="0" dirty="0">
                <a:solidFill>
                  <a:srgbClr val="000000"/>
                </a:solidFill>
                <a:uFillTx/>
                <a:latin typeface="Comic Sans MS" pitchFamily="66"/>
                <a:ea typeface="Microsoft YaHei" pitchFamily="2"/>
                <a:cs typeface="Arial" pitchFamily="2"/>
              </a:rPr>
              <a:t>Con l’arrivo della seconda insegnante hanno inizio le attività che, seguendo i progetti e l’organizzazione didattica, possono variare. Grazie alla compresenza delle insegnanti è possibile privilegiare attività particolari, strutturate in piccolo gruppo o laboratori.</a:t>
            </a: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500" b="0" i="0" u="none" strike="noStrike" kern="1200" cap="none" spc="0" baseline="0" dirty="0">
              <a:solidFill>
                <a:srgbClr val="000000"/>
              </a:solidFill>
              <a:uFillTx/>
              <a:latin typeface="Comic Sans MS" pitchFamily="66"/>
              <a:ea typeface="Microsoft YaHei" pitchFamily="2"/>
              <a:cs typeface="Arial" pitchFamily="2"/>
            </a:endParaRP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400" b="1" i="0" u="none" strike="noStrike" kern="1200" cap="none" spc="0" baseline="0" dirty="0">
                <a:solidFill>
                  <a:srgbClr val="000000"/>
                </a:solidFill>
                <a:uFillTx/>
                <a:latin typeface="Comic Sans MS" pitchFamily="66"/>
                <a:ea typeface="Microsoft YaHei" pitchFamily="2"/>
                <a:cs typeface="Arial" pitchFamily="2"/>
              </a:rPr>
              <a:t>Ore 11,30 </a:t>
            </a:r>
            <a:r>
              <a:rPr lang="it-IT" sz="1400" b="0" i="0" u="none" strike="noStrike" kern="1200" cap="none" spc="0" baseline="0" dirty="0">
                <a:solidFill>
                  <a:srgbClr val="000000"/>
                </a:solidFill>
                <a:uFillTx/>
                <a:latin typeface="Comic Sans MS" pitchFamily="66"/>
                <a:ea typeface="Microsoft YaHei" pitchFamily="2"/>
                <a:cs typeface="Arial" pitchFamily="2"/>
              </a:rPr>
              <a:t>i bambini si preparano al pranzo  che viene consumato in sezione. Prima di sedersi a tavola si va in bagno.</a:t>
            </a: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400" b="0" i="0" u="none" strike="noStrike" kern="1200" cap="none" spc="0" baseline="0" dirty="0">
                <a:solidFill>
                  <a:srgbClr val="000000"/>
                </a:solidFill>
                <a:uFillTx/>
                <a:latin typeface="Comic Sans MS" pitchFamily="66"/>
                <a:ea typeface="Microsoft YaHei" pitchFamily="2"/>
                <a:cs typeface="Arial" pitchFamily="2"/>
              </a:rPr>
              <a:t>Seguono al pranzo momenti di gioco libero in salone o, tempo permettendo, in giardino.</a:t>
            </a: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400" b="1" i="0" u="none" strike="noStrike" kern="1200" cap="none" spc="0" baseline="0" dirty="0">
                <a:solidFill>
                  <a:srgbClr val="000000"/>
                </a:solidFill>
                <a:uFillTx/>
                <a:latin typeface="Comic Sans MS" pitchFamily="66"/>
                <a:ea typeface="Microsoft YaHei" pitchFamily="2"/>
                <a:cs typeface="Arial" pitchFamily="2"/>
              </a:rPr>
              <a:t>Ore 13,15 </a:t>
            </a:r>
            <a:r>
              <a:rPr lang="it-IT" sz="1400" b="0" i="0" u="none" strike="noStrike" kern="1200" cap="none" spc="0" baseline="0" dirty="0">
                <a:solidFill>
                  <a:srgbClr val="000000"/>
                </a:solidFill>
                <a:uFillTx/>
                <a:latin typeface="Comic Sans MS" pitchFamily="66"/>
                <a:ea typeface="Microsoft YaHei" pitchFamily="2"/>
                <a:cs typeface="Arial" pitchFamily="2"/>
              </a:rPr>
              <a:t>PRIMA USCITA per tutti coloro che ne hanno necessità è prevista un’uscita intermedia</a:t>
            </a: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400" b="1" i="0" u="none" strike="noStrike" kern="1200" cap="none" spc="0" baseline="0" dirty="0">
                <a:solidFill>
                  <a:srgbClr val="000000"/>
                </a:solidFill>
                <a:uFillTx/>
                <a:latin typeface="Comic Sans MS" pitchFamily="66"/>
                <a:ea typeface="Microsoft YaHei" pitchFamily="2"/>
                <a:cs typeface="Arial" pitchFamily="2"/>
              </a:rPr>
              <a:t>Ore 14,00 – 15,30 </a:t>
            </a:r>
            <a:r>
              <a:rPr lang="it-IT" sz="1400" b="0" i="0" u="none" strike="noStrike" kern="1200" cap="none" spc="0" baseline="0" dirty="0">
                <a:solidFill>
                  <a:srgbClr val="000000"/>
                </a:solidFill>
                <a:uFillTx/>
                <a:latin typeface="Comic Sans MS" pitchFamily="66"/>
                <a:ea typeface="Microsoft YaHei" pitchFamily="2"/>
                <a:cs typeface="Arial" pitchFamily="2"/>
              </a:rPr>
              <a:t>al ritorno in sezione, dopo un breve momento di rilassamento, proseguono le attività del mattino</a:t>
            </a: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400" b="1" i="0" u="none" strike="noStrike" kern="1200" cap="none" spc="0" baseline="0" dirty="0">
                <a:solidFill>
                  <a:srgbClr val="000000"/>
                </a:solidFill>
                <a:uFillTx/>
                <a:latin typeface="Comic Sans MS" pitchFamily="66"/>
                <a:ea typeface="Microsoft YaHei" pitchFamily="2"/>
                <a:cs typeface="Arial" pitchFamily="2"/>
              </a:rPr>
              <a:t>Ore 15 -16 </a:t>
            </a:r>
            <a:r>
              <a:rPr lang="it-IT" sz="1400" b="0" i="0" u="none" strike="noStrike" kern="1200" cap="none" spc="0" baseline="0" dirty="0">
                <a:solidFill>
                  <a:srgbClr val="000000"/>
                </a:solidFill>
                <a:uFillTx/>
                <a:latin typeface="Comic Sans MS" pitchFamily="66"/>
                <a:ea typeface="Microsoft YaHei" pitchFamily="2"/>
                <a:cs typeface="Arial" pitchFamily="2"/>
              </a:rPr>
              <a:t>– USCITA SCAGLIONATA</a:t>
            </a:r>
          </a:p>
        </p:txBody>
      </p:sp>
      <p:sp>
        <p:nvSpPr>
          <p:cNvPr id="5" name="CasellaDiTesto 8">
            <a:extLst>
              <a:ext uri="{FF2B5EF4-FFF2-40B4-BE49-F238E27FC236}">
                <a16:creationId xmlns:a16="http://schemas.microsoft.com/office/drawing/2014/main" id="{AB386052-6F6A-7D4B-CA95-03A9EEAF68DC}"/>
              </a:ext>
            </a:extLst>
          </p:cNvPr>
          <p:cNvSpPr/>
          <p:nvPr/>
        </p:nvSpPr>
        <p:spPr>
          <a:xfrm>
            <a:off x="1686418" y="5196130"/>
            <a:ext cx="8818921" cy="1520751"/>
          </a:xfrm>
          <a:custGeom>
            <a:avLst/>
            <a:gdLst>
              <a:gd name="f0" fmla="val w"/>
              <a:gd name="f1" fmla="val h"/>
              <a:gd name="f2" fmla="val 0"/>
              <a:gd name="f3" fmla="val 8819323"/>
              <a:gd name="f4" fmla="val 646331"/>
              <a:gd name="f5" fmla="val 72462"/>
              <a:gd name="f6" fmla="+- 0 0 16677"/>
              <a:gd name="f7" fmla="val 209405"/>
              <a:gd name="f8" fmla="val 24256"/>
              <a:gd name="f9" fmla="val 323375"/>
              <a:gd name="f10" fmla="val 437345"/>
              <a:gd name="f11" fmla="+- 0 0 24256"/>
              <a:gd name="f12" fmla="val 545734"/>
              <a:gd name="f13" fmla="val 30368"/>
              <a:gd name="f14" fmla="val 734944"/>
              <a:gd name="f15" fmla="val 924154"/>
              <a:gd name="f16" fmla="+- 0 0 30368"/>
              <a:gd name="f17" fmla="val 952243"/>
              <a:gd name="f18" fmla="val 17604"/>
              <a:gd name="f19" fmla="val 1058319"/>
              <a:gd name="f20" fmla="val 1164396"/>
              <a:gd name="f21" fmla="+- 0 0 17604"/>
              <a:gd name="f22" fmla="val 1489590"/>
              <a:gd name="f23" fmla="val 34731"/>
              <a:gd name="f24" fmla="val 1646274"/>
              <a:gd name="f25" fmla="val 1802958"/>
              <a:gd name="f26" fmla="+- 0 0 34731"/>
              <a:gd name="f27" fmla="val 1839276"/>
              <a:gd name="f28" fmla="val 12642"/>
              <a:gd name="f29" fmla="val 1969649"/>
              <a:gd name="f30" fmla="val 2100023"/>
              <a:gd name="f31" fmla="+- 0 0 12642"/>
              <a:gd name="f32" fmla="val 2222459"/>
              <a:gd name="f33" fmla="val 42213"/>
              <a:gd name="f34" fmla="val 2381217"/>
              <a:gd name="f35" fmla="val 2539975"/>
              <a:gd name="f36" fmla="+- 0 0 42213"/>
              <a:gd name="f37" fmla="val 2865424"/>
              <a:gd name="f38" fmla="val 32671"/>
              <a:gd name="f39" fmla="val 3145559"/>
              <a:gd name="f40" fmla="val 3425694"/>
              <a:gd name="f41" fmla="+- 0 0 32671"/>
              <a:gd name="f42" fmla="val 3451700"/>
              <a:gd name="f43" fmla="val 36109"/>
              <a:gd name="f44" fmla="val 3733513"/>
              <a:gd name="f45" fmla="val 4015326"/>
              <a:gd name="f46" fmla="+- 0 0 36109"/>
              <a:gd name="f47" fmla="val 4072497"/>
              <a:gd name="f48" fmla="val 18650"/>
              <a:gd name="f49" fmla="val 4409662"/>
              <a:gd name="f50" fmla="val 4746827"/>
              <a:gd name="f51" fmla="+- 0 0 18650"/>
              <a:gd name="f52" fmla="val 4645879"/>
              <a:gd name="f53" fmla="val 11279"/>
              <a:gd name="f54" fmla="val 4733037"/>
              <a:gd name="f55" fmla="val 4820196"/>
              <a:gd name="f56" fmla="+- 0 0 11279"/>
              <a:gd name="f57" fmla="val 5159266"/>
              <a:gd name="f58" fmla="val 13971"/>
              <a:gd name="f59" fmla="val 5409185"/>
              <a:gd name="f60" fmla="val 5659104"/>
              <a:gd name="f61" fmla="+- 0 0 13971"/>
              <a:gd name="f62" fmla="val 5851689"/>
              <a:gd name="f63" fmla="val 40344"/>
              <a:gd name="f64" fmla="val 5997140"/>
              <a:gd name="f65" fmla="val 6142591"/>
              <a:gd name="f66" fmla="+- 0 0 40344"/>
              <a:gd name="f67" fmla="val 6326217"/>
              <a:gd name="f68" fmla="val 34305"/>
              <a:gd name="f69" fmla="val 6585095"/>
              <a:gd name="f70" fmla="val 6843973"/>
              <a:gd name="f71" fmla="+- 0 0 34305"/>
              <a:gd name="f72" fmla="val 6765808"/>
              <a:gd name="f73" fmla="val 21071"/>
              <a:gd name="f74" fmla="val 6908470"/>
              <a:gd name="f75" fmla="val 7051132"/>
              <a:gd name="f76" fmla="+- 0 0 21071"/>
              <a:gd name="f77" fmla="val 7161804"/>
              <a:gd name="f78" fmla="val 40330"/>
              <a:gd name="f79" fmla="val 7408231"/>
              <a:gd name="f80" fmla="val 7654658"/>
              <a:gd name="f81" fmla="+- 0 0 40330"/>
              <a:gd name="f82" fmla="val 7790436"/>
              <a:gd name="f83" fmla="val 4939"/>
              <a:gd name="f84" fmla="val 7907993"/>
              <a:gd name="f85" fmla="val 8025550"/>
              <a:gd name="f86" fmla="+- 0 0 4939"/>
              <a:gd name="f87" fmla="val 8124675"/>
              <a:gd name="f88" fmla="val 30693"/>
              <a:gd name="f89" fmla="val 8231368"/>
              <a:gd name="f90" fmla="val 8338062"/>
              <a:gd name="f91" fmla="+- 0 0 30693"/>
              <a:gd name="f92" fmla="val 8556568"/>
              <a:gd name="f93" fmla="val 3888"/>
              <a:gd name="f94" fmla="val 8846983"/>
              <a:gd name="f95" fmla="val 150884"/>
              <a:gd name="f96" fmla="val 8793470"/>
              <a:gd name="f97" fmla="val 235105"/>
              <a:gd name="f98" fmla="val 303776"/>
              <a:gd name="f99" fmla="val 8845176"/>
              <a:gd name="f100" fmla="val 372447"/>
              <a:gd name="f101" fmla="val 8790537"/>
              <a:gd name="f102" fmla="val 554922"/>
              <a:gd name="f103" fmla="val 8611268"/>
              <a:gd name="f104" fmla="val 682675"/>
              <a:gd name="f105" fmla="val 8409394"/>
              <a:gd name="f106" fmla="val 632950"/>
              <a:gd name="f107" fmla="val 8053343"/>
              <a:gd name="f108" fmla="val 659712"/>
              <a:gd name="f109" fmla="val 7985195"/>
              <a:gd name="f110" fmla="val 604851"/>
              <a:gd name="f111" fmla="val 7819800"/>
              <a:gd name="f112" fmla="val 7654405"/>
              <a:gd name="f113" fmla="val 687811"/>
              <a:gd name="f114" fmla="val 7461131"/>
              <a:gd name="f115" fmla="val 620773"/>
              <a:gd name="f116" fmla="val 7320038"/>
              <a:gd name="f117" fmla="val 7178945"/>
              <a:gd name="f118" fmla="val 671889"/>
              <a:gd name="f119" fmla="val 7051358"/>
              <a:gd name="f120" fmla="val 612469"/>
              <a:gd name="f121" fmla="val 6765582"/>
              <a:gd name="f122" fmla="val 680193"/>
              <a:gd name="f123" fmla="val 6517408"/>
              <a:gd name="f124" fmla="val 637983"/>
              <a:gd name="f125" fmla="val 6144128"/>
              <a:gd name="f126" fmla="val 5770848"/>
              <a:gd name="f127" fmla="val 654679"/>
              <a:gd name="f128" fmla="val 5827881"/>
              <a:gd name="f129" fmla="val 600990"/>
              <a:gd name="f130" fmla="val 5732560"/>
              <a:gd name="f131" fmla="val 5637239"/>
              <a:gd name="f132" fmla="val 691672"/>
              <a:gd name="f133" fmla="val 5487882"/>
              <a:gd name="f134" fmla="val 614324"/>
              <a:gd name="f135" fmla="val 5330489"/>
              <a:gd name="f136" fmla="val 678338"/>
              <a:gd name="f137" fmla="val 5171567"/>
              <a:gd name="f138" fmla="val 646259"/>
              <a:gd name="f139" fmla="val 5085810"/>
              <a:gd name="f140" fmla="val 5000053"/>
              <a:gd name="f141" fmla="val 646403"/>
              <a:gd name="f142" fmla="val 4841890"/>
              <a:gd name="f143" fmla="val 608533"/>
              <a:gd name="f144" fmla="val 4762434"/>
              <a:gd name="f145" fmla="val 4682978"/>
              <a:gd name="f146" fmla="val 684129"/>
              <a:gd name="f147" fmla="val 4474191"/>
              <a:gd name="f148" fmla="val 613840"/>
              <a:gd name="f149" fmla="val 4350866"/>
              <a:gd name="f150" fmla="val 4227541"/>
              <a:gd name="f151" fmla="val 678822"/>
              <a:gd name="f152" fmla="val 4062624"/>
              <a:gd name="f153" fmla="val 613899"/>
              <a:gd name="f154" fmla="val 3851104"/>
              <a:gd name="f155" fmla="val 3639584"/>
              <a:gd name="f156" fmla="val 678763"/>
              <a:gd name="f157" fmla="val 3428000"/>
              <a:gd name="f158" fmla="val 586938"/>
              <a:gd name="f159" fmla="val 3086763"/>
              <a:gd name="f160" fmla="val 2745526"/>
              <a:gd name="f161" fmla="val 705724"/>
              <a:gd name="f162" fmla="val 2660944"/>
              <a:gd name="f163" fmla="val 577860"/>
              <a:gd name="f164" fmla="val 2322422"/>
              <a:gd name="f165" fmla="val 1983900"/>
              <a:gd name="f166" fmla="val 714802"/>
              <a:gd name="f167" fmla="val 1890835"/>
              <a:gd name="f168" fmla="val 614979"/>
              <a:gd name="f169" fmla="val 1734467"/>
              <a:gd name="f170" fmla="val 1578100"/>
              <a:gd name="f171" fmla="val 677683"/>
              <a:gd name="f172" fmla="val 1530345"/>
              <a:gd name="f173" fmla="val 619391"/>
              <a:gd name="f174" fmla="val 1411092"/>
              <a:gd name="f175" fmla="val 1291840"/>
              <a:gd name="f176" fmla="val 673271"/>
              <a:gd name="f177" fmla="val 1174052"/>
              <a:gd name="f178" fmla="val 643627"/>
              <a:gd name="f179" fmla="val 999523"/>
              <a:gd name="f180" fmla="val 824994"/>
              <a:gd name="f181" fmla="val 649035"/>
              <a:gd name="f182" fmla="val 750003"/>
              <a:gd name="f183" fmla="val 639301"/>
              <a:gd name="f184" fmla="val 676148"/>
              <a:gd name="f185" fmla="val 602294"/>
              <a:gd name="f186" fmla="val 653361"/>
              <a:gd name="f187" fmla="val 288592"/>
              <a:gd name="f188" fmla="val 603570"/>
              <a:gd name="f189" fmla="+- 0 0 10671"/>
              <a:gd name="f190" fmla="val 571272"/>
              <a:gd name="f191" fmla="val 8680"/>
              <a:gd name="f192" fmla="val 484489"/>
              <a:gd name="f193" fmla="val 329629"/>
              <a:gd name="f194" fmla="+- 0 0 8680"/>
              <a:gd name="f195" fmla="val 174769"/>
              <a:gd name="f196" fmla="val 39389"/>
              <a:gd name="f197" fmla="val 105958"/>
              <a:gd name="f198" fmla="val 263026"/>
              <a:gd name="f199" fmla="+- 0 0 57458"/>
              <a:gd name="f200" fmla="val 350666"/>
              <a:gd name="f201" fmla="val 904"/>
              <a:gd name="f202" fmla="val 587955"/>
              <a:gd name="f203" fmla="val 825244"/>
              <a:gd name="f204" fmla="+- 0 0 904"/>
              <a:gd name="f205" fmla="val 877405"/>
              <a:gd name="f206" fmla="val 57646"/>
              <a:gd name="f207" fmla="val 1087717"/>
              <a:gd name="f208" fmla="val 1298029"/>
              <a:gd name="f209" fmla="+- 0 0 57646"/>
              <a:gd name="f210" fmla="val 1406275"/>
              <a:gd name="f211" fmla="val 22383"/>
              <a:gd name="f212" fmla="val 1675671"/>
              <a:gd name="f213" fmla="val 1945067"/>
              <a:gd name="f214" fmla="+- 0 0 22383"/>
              <a:gd name="f215" fmla="val 2164606"/>
              <a:gd name="f216" fmla="val 63275"/>
              <a:gd name="f217" fmla="val 2440013"/>
              <a:gd name="f218" fmla="val 2715420"/>
              <a:gd name="f219" fmla="+- 0 0 63275"/>
              <a:gd name="f220" fmla="val 2808121"/>
              <a:gd name="f221" fmla="val 41319"/>
              <a:gd name="f222" fmla="val 3027968"/>
              <a:gd name="f223" fmla="val 3247815"/>
              <a:gd name="f224" fmla="+- 0 0 41319"/>
              <a:gd name="f225" fmla="val 3545784"/>
              <a:gd name="f226" fmla="val 23574"/>
              <a:gd name="f227" fmla="val 3704116"/>
              <a:gd name="f228" fmla="val 3862448"/>
              <a:gd name="f229" fmla="+- 0 0 23574"/>
              <a:gd name="f230" fmla="val 4110512"/>
              <a:gd name="f231" fmla="val 72789"/>
              <a:gd name="f232" fmla="val 4380264"/>
              <a:gd name="f233" fmla="val 4650016"/>
              <a:gd name="f234" fmla="+- 0 0 72789"/>
              <a:gd name="f235" fmla="val 4824423"/>
              <a:gd name="f236" fmla="val 41891"/>
              <a:gd name="f237" fmla="val 5144605"/>
              <a:gd name="f238" fmla="val 5464787"/>
              <a:gd name="f239" fmla="+- 0 0 41891"/>
              <a:gd name="f240" fmla="val 5474630"/>
              <a:gd name="f241" fmla="val 48605"/>
              <a:gd name="f242" fmla="val 5990491"/>
              <a:gd name="f243" fmla="+- 0 0 48605"/>
              <a:gd name="f244" fmla="val 5900326"/>
              <a:gd name="f245" fmla="val 10924"/>
              <a:gd name="f246" fmla="val 6055935"/>
              <a:gd name="f247" fmla="val 6211544"/>
              <a:gd name="f248" fmla="+- 0 0 10924"/>
              <a:gd name="f249" fmla="val 6373304"/>
              <a:gd name="f250" fmla="val 18194"/>
              <a:gd name="f251" fmla="val 6467504"/>
              <a:gd name="f252" fmla="val 6561704"/>
              <a:gd name="f253" fmla="+- 0 0 18194"/>
              <a:gd name="f254" fmla="val 6817910"/>
              <a:gd name="f255" fmla="val 30016"/>
              <a:gd name="f256" fmla="val 6967265"/>
              <a:gd name="f257" fmla="val 7116620"/>
              <a:gd name="f258" fmla="+- 0 0 30016"/>
              <a:gd name="f259" fmla="val 7353688"/>
              <a:gd name="f260" fmla="val 31270"/>
              <a:gd name="f261" fmla="val 7555220"/>
              <a:gd name="f262" fmla="val 7756753"/>
              <a:gd name="f263" fmla="+- 0 0 31270"/>
              <a:gd name="f264" fmla="val 7960314"/>
              <a:gd name="f265" fmla="val 4296"/>
              <a:gd name="f266" fmla="val 8319561"/>
              <a:gd name="f267" fmla="val 8678808"/>
              <a:gd name="f268" fmla="+- 0 0 4296"/>
              <a:gd name="f269" fmla="val 8632681"/>
              <a:gd name="f270" fmla="val 13357"/>
              <a:gd name="f271" fmla="val 8847665"/>
              <a:gd name="f272" fmla="val 72252"/>
              <a:gd name="f273" fmla="val 8788510"/>
              <a:gd name="f274" fmla="val 249676"/>
              <a:gd name="f275" fmla="val 336092"/>
              <a:gd name="f276" fmla="val 8850136"/>
              <a:gd name="f277" fmla="val 422508"/>
              <a:gd name="f278" fmla="val 8819202"/>
              <a:gd name="f279" fmla="val 567454"/>
              <a:gd name="f280" fmla="val 8709804"/>
              <a:gd name="f281" fmla="val 700050"/>
              <a:gd name="f282" fmla="val 8502200"/>
              <a:gd name="f283" fmla="val 613146"/>
              <a:gd name="f284" fmla="val 8136922"/>
              <a:gd name="f285" fmla="val 679516"/>
              <a:gd name="f286" fmla="val 8021114"/>
              <a:gd name="f287" fmla="val 602276"/>
              <a:gd name="f288" fmla="val 7794872"/>
              <a:gd name="f289" fmla="val 690386"/>
              <a:gd name="f290" fmla="val 7552643"/>
              <a:gd name="f291" fmla="val 630426"/>
              <a:gd name="f292" fmla="val 7087433"/>
              <a:gd name="f293" fmla="val 662236"/>
              <a:gd name="f294" fmla="val 7129647"/>
              <a:gd name="f295" fmla="val 635196"/>
              <a:gd name="f296" fmla="val 6996663"/>
              <a:gd name="f297" fmla="val 6863680"/>
              <a:gd name="f298" fmla="val 657466"/>
              <a:gd name="f299" fmla="val 6458057"/>
              <a:gd name="f300" fmla="val 574308"/>
              <a:gd name="f301" fmla="val 6320515"/>
              <a:gd name="f302" fmla="val 6182973"/>
              <a:gd name="f303" fmla="val 718354"/>
              <a:gd name="f304" fmla="val 5936260"/>
              <a:gd name="f305" fmla="val 617006"/>
              <a:gd name="f306" fmla="val 5820753"/>
              <a:gd name="f307" fmla="val 5705246"/>
              <a:gd name="f308" fmla="val 675656"/>
              <a:gd name="f309" fmla="val 5333981"/>
              <a:gd name="f310" fmla="val 582468"/>
              <a:gd name="f311" fmla="val 5056412"/>
              <a:gd name="f312" fmla="val 4778843"/>
              <a:gd name="f313" fmla="val 710194"/>
              <a:gd name="f314" fmla="val 4788138"/>
              <a:gd name="f315" fmla="val 625585"/>
              <a:gd name="f316" fmla="val 4556650"/>
              <a:gd name="f317" fmla="val 4325162"/>
              <a:gd name="f318" fmla="val 667077"/>
              <a:gd name="f319" fmla="val 4296023"/>
              <a:gd name="f320" fmla="val 602939"/>
              <a:gd name="f321" fmla="val 4056889"/>
              <a:gd name="f322" fmla="val 3817755"/>
              <a:gd name="f323" fmla="val 689723"/>
              <a:gd name="f324" fmla="val 3799676"/>
              <a:gd name="f325" fmla="val 599262"/>
              <a:gd name="f326" fmla="val 3557127"/>
              <a:gd name="f327" fmla="val 3314578"/>
              <a:gd name="f328" fmla="val 693400"/>
              <a:gd name="f329" fmla="val 3223552"/>
              <a:gd name="f330" fmla="val 612902"/>
              <a:gd name="f331" fmla="val 2969172"/>
              <a:gd name="f332" fmla="val 2714792"/>
              <a:gd name="f333" fmla="val 679760"/>
              <a:gd name="f334" fmla="val 2645566"/>
              <a:gd name="f335" fmla="val 608056"/>
              <a:gd name="f336" fmla="val 2557604"/>
              <a:gd name="f337" fmla="val 2469642"/>
              <a:gd name="f338" fmla="val 684606"/>
              <a:gd name="f339" fmla="val 2311360"/>
              <a:gd name="f340" fmla="val 613784"/>
              <a:gd name="f341" fmla="val 2146035"/>
              <a:gd name="f342" fmla="val 1980710"/>
              <a:gd name="f343" fmla="val 678878"/>
              <a:gd name="f344" fmla="val 1758993"/>
              <a:gd name="f345" fmla="val 638661"/>
              <a:gd name="f346" fmla="val 1533555"/>
              <a:gd name="f347" fmla="val 654001"/>
              <a:gd name="f348" fmla="val 1363905"/>
              <a:gd name="f349" fmla="val 602768"/>
              <a:gd name="f350" fmla="val 1234705"/>
              <a:gd name="f351" fmla="val 1105505"/>
              <a:gd name="f352" fmla="val 689894"/>
              <a:gd name="f353" fmla="val 836888"/>
              <a:gd name="f354" fmla="val 605010"/>
              <a:gd name="f355" fmla="val 633000"/>
              <a:gd name="f356" fmla="val 687652"/>
              <a:gd name="f357" fmla="val 269442"/>
              <a:gd name="f358" fmla="val 597930"/>
              <a:gd name="f359" fmla="+- 0 0 6043"/>
              <a:gd name="f360" fmla="val 545904"/>
              <a:gd name="f361" fmla="val 17643"/>
              <a:gd name="f362" fmla="val 473012"/>
              <a:gd name="f363" fmla="val 310239"/>
              <a:gd name="f364" fmla="+- 0 0 17643"/>
              <a:gd name="f365" fmla="val 147466"/>
              <a:gd name="f366" fmla="val 22488"/>
              <a:gd name="f367" fmla="val 92715"/>
              <a:gd name="f368" fmla="*/ f0 1 8819323"/>
              <a:gd name="f369" fmla="*/ f1 1 646331"/>
              <a:gd name="f370" fmla="+- f4 0 f2"/>
              <a:gd name="f371" fmla="+- f3 0 f2"/>
              <a:gd name="f372" fmla="*/ f371 1 8819323"/>
              <a:gd name="f373" fmla="*/ f370 1 646331"/>
              <a:gd name="f374" fmla="*/ f2 1 f372"/>
              <a:gd name="f375" fmla="*/ f3 1 f372"/>
              <a:gd name="f376" fmla="*/ f2 1 f373"/>
              <a:gd name="f377" fmla="*/ f4 1 f373"/>
              <a:gd name="f378" fmla="*/ f374 f368 1"/>
              <a:gd name="f379" fmla="*/ f375 f368 1"/>
              <a:gd name="f380" fmla="*/ f377 f369 1"/>
              <a:gd name="f381" fmla="*/ f376 f369 1"/>
            </a:gdLst>
            <a:ahLst/>
            <a:cxnLst>
              <a:cxn ang="3cd4">
                <a:pos x="hc" y="t"/>
              </a:cxn>
              <a:cxn ang="0">
                <a:pos x="r" y="vc"/>
              </a:cxn>
              <a:cxn ang="cd4">
                <a:pos x="hc" y="b"/>
              </a:cxn>
              <a:cxn ang="cd2">
                <a:pos x="l" y="vc"/>
              </a:cxn>
            </a:cxnLst>
            <a:rect l="f378" t="f381" r="f379" b="f380"/>
            <a:pathLst>
              <a:path w="8819323" h="646331"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49" y="f2"/>
                </a:cubicBezTo>
                <a:cubicBezTo>
                  <a:pt x="f50" y="f51"/>
                  <a:pt x="f52" y="f53"/>
                  <a:pt x="f54" y="f2"/>
                </a:cubicBezTo>
                <a:cubicBezTo>
                  <a:pt x="f55" y="f56"/>
                  <a:pt x="f57" y="f58"/>
                  <a:pt x="f59" y="f2"/>
                </a:cubicBezTo>
                <a:cubicBezTo>
                  <a:pt x="f60" y="f61"/>
                  <a:pt x="f62" y="f63"/>
                  <a:pt x="f64" y="f2"/>
                </a:cubicBezTo>
                <a:cubicBezTo>
                  <a:pt x="f65" y="f66"/>
                  <a:pt x="f67" y="f68"/>
                  <a:pt x="f69" y="f2"/>
                </a:cubicBezTo>
                <a:cubicBezTo>
                  <a:pt x="f70" y="f71"/>
                  <a:pt x="f72" y="f73"/>
                  <a:pt x="f74" y="f2"/>
                </a:cubicBezTo>
                <a:cubicBezTo>
                  <a:pt x="f75" y="f76"/>
                  <a:pt x="f77" y="f78"/>
                  <a:pt x="f79" y="f2"/>
                </a:cubicBezTo>
                <a:cubicBezTo>
                  <a:pt x="f80" y="f81"/>
                  <a:pt x="f82" y="f83"/>
                  <a:pt x="f84" y="f2"/>
                </a:cubicBezTo>
                <a:cubicBezTo>
                  <a:pt x="f85" y="f86"/>
                  <a:pt x="f87" y="f88"/>
                  <a:pt x="f89" y="f2"/>
                </a:cubicBezTo>
                <a:cubicBezTo>
                  <a:pt x="f90" y="f91"/>
                  <a:pt x="f92" y="f93"/>
                  <a:pt x="f3" y="f2"/>
                </a:cubicBezTo>
                <a:cubicBezTo>
                  <a:pt x="f94" y="f95"/>
                  <a:pt x="f96" y="f97"/>
                  <a:pt x="f3" y="f98"/>
                </a:cubicBezTo>
                <a:cubicBezTo>
                  <a:pt x="f99" y="f100"/>
                  <a:pt x="f101" y="f102"/>
                  <a:pt x="f3" y="f4"/>
                </a:cubicBezTo>
                <a:cubicBezTo>
                  <a:pt x="f103" y="f104"/>
                  <a:pt x="f105" y="f106"/>
                  <a:pt x="f89" y="f4"/>
                </a:cubicBezTo>
                <a:cubicBezTo>
                  <a:pt x="f107" y="f108"/>
                  <a:pt x="f109" y="f110"/>
                  <a:pt x="f111" y="f4"/>
                </a:cubicBezTo>
                <a:cubicBezTo>
                  <a:pt x="f112" y="f113"/>
                  <a:pt x="f114" y="f115"/>
                  <a:pt x="f116" y="f4"/>
                </a:cubicBezTo>
                <a:cubicBezTo>
                  <a:pt x="f117" y="f118"/>
                  <a:pt x="f119" y="f120"/>
                  <a:pt x="f74" y="f4"/>
                </a:cubicBezTo>
                <a:cubicBezTo>
                  <a:pt x="f121" y="f122"/>
                  <a:pt x="f123" y="f124"/>
                  <a:pt x="f125" y="f4"/>
                </a:cubicBezTo>
                <a:cubicBezTo>
                  <a:pt x="f126" y="f127"/>
                  <a:pt x="f128" y="f129"/>
                  <a:pt x="f130" y="f4"/>
                </a:cubicBezTo>
                <a:cubicBezTo>
                  <a:pt x="f131" y="f132"/>
                  <a:pt x="f133" y="f134"/>
                  <a:pt x="f59" y="f4"/>
                </a:cubicBezTo>
                <a:cubicBezTo>
                  <a:pt x="f135" y="f136"/>
                  <a:pt x="f137" y="f138"/>
                  <a:pt x="f139" y="f4"/>
                </a:cubicBezTo>
                <a:cubicBezTo>
                  <a:pt x="f140" y="f141"/>
                  <a:pt x="f142" y="f143"/>
                  <a:pt x="f144" y="f4"/>
                </a:cubicBezTo>
                <a:cubicBezTo>
                  <a:pt x="f145" y="f146"/>
                  <a:pt x="f147" y="f148"/>
                  <a:pt x="f149" y="f4"/>
                </a:cubicBezTo>
                <a:cubicBezTo>
                  <a:pt x="f150" y="f151"/>
                  <a:pt x="f152" y="f153"/>
                  <a:pt x="f154" y="f4"/>
                </a:cubicBezTo>
                <a:cubicBezTo>
                  <a:pt x="f155" y="f156"/>
                  <a:pt x="f157" y="f158"/>
                  <a:pt x="f159" y="f4"/>
                </a:cubicBezTo>
                <a:cubicBezTo>
                  <a:pt x="f160" y="f161"/>
                  <a:pt x="f162" y="f163"/>
                  <a:pt x="f164" y="f4"/>
                </a:cubicBezTo>
                <a:cubicBezTo>
                  <a:pt x="f165" y="f166"/>
                  <a:pt x="f167" y="f168"/>
                  <a:pt x="f169" y="f4"/>
                </a:cubicBezTo>
                <a:cubicBezTo>
                  <a:pt x="f170" y="f171"/>
                  <a:pt x="f172" y="f173"/>
                  <a:pt x="f174" y="f4"/>
                </a:cubicBezTo>
                <a:cubicBezTo>
                  <a:pt x="f175" y="f176"/>
                  <a:pt x="f177" y="f178"/>
                  <a:pt x="f179" y="f4"/>
                </a:cubicBezTo>
                <a:cubicBezTo>
                  <a:pt x="f180" y="f181"/>
                  <a:pt x="f182" y="f183"/>
                  <a:pt x="f184" y="f4"/>
                </a:cubicBezTo>
                <a:cubicBezTo>
                  <a:pt x="f185" y="f186"/>
                  <a:pt x="f187" y="f188"/>
                  <a:pt x="f2" y="f4"/>
                </a:cubicBezTo>
                <a:cubicBezTo>
                  <a:pt x="f189" y="f190"/>
                  <a:pt x="f191" y="f192"/>
                  <a:pt x="f2" y="f193"/>
                </a:cubicBezTo>
                <a:cubicBezTo>
                  <a:pt x="f194" y="f195"/>
                  <a:pt x="f196" y="f197"/>
                  <a:pt x="f2" y="f2"/>
                </a:cubicBezTo>
                <a:close/>
              </a:path>
              <a:path w="8819323" h="646331">
                <a:moveTo>
                  <a:pt x="f2" y="f2"/>
                </a:moveTo>
                <a:cubicBezTo>
                  <a:pt x="f198" y="f199"/>
                  <a:pt x="f200" y="f201"/>
                  <a:pt x="f202" y="f2"/>
                </a:cubicBezTo>
                <a:cubicBezTo>
                  <a:pt x="f203" y="f204"/>
                  <a:pt x="f205" y="f206"/>
                  <a:pt x="f207" y="f2"/>
                </a:cubicBezTo>
                <a:cubicBezTo>
                  <a:pt x="f208" y="f209"/>
                  <a:pt x="f210" y="f211"/>
                  <a:pt x="f212" y="f2"/>
                </a:cubicBezTo>
                <a:cubicBezTo>
                  <a:pt x="f213" y="f214"/>
                  <a:pt x="f215" y="f216"/>
                  <a:pt x="f217" y="f2"/>
                </a:cubicBezTo>
                <a:cubicBezTo>
                  <a:pt x="f218" y="f219"/>
                  <a:pt x="f220" y="f221"/>
                  <a:pt x="f222" y="f2"/>
                </a:cubicBezTo>
                <a:cubicBezTo>
                  <a:pt x="f223" y="f224"/>
                  <a:pt x="f225" y="f226"/>
                  <a:pt x="f227" y="f2"/>
                </a:cubicBezTo>
                <a:cubicBezTo>
                  <a:pt x="f228" y="f229"/>
                  <a:pt x="f230" y="f231"/>
                  <a:pt x="f232" y="f2"/>
                </a:cubicBezTo>
                <a:cubicBezTo>
                  <a:pt x="f233" y="f234"/>
                  <a:pt x="f235" y="f236"/>
                  <a:pt x="f237" y="f2"/>
                </a:cubicBezTo>
                <a:cubicBezTo>
                  <a:pt x="f238" y="f239"/>
                  <a:pt x="f240" y="f241"/>
                  <a:pt x="f130" y="f2"/>
                </a:cubicBezTo>
                <a:cubicBezTo>
                  <a:pt x="f242" y="f243"/>
                  <a:pt x="f244" y="f245"/>
                  <a:pt x="f246" y="f2"/>
                </a:cubicBezTo>
                <a:cubicBezTo>
                  <a:pt x="f247" y="f248"/>
                  <a:pt x="f249" y="f250"/>
                  <a:pt x="f251" y="f2"/>
                </a:cubicBezTo>
                <a:cubicBezTo>
                  <a:pt x="f252" y="f253"/>
                  <a:pt x="f254" y="f255"/>
                  <a:pt x="f256" y="f2"/>
                </a:cubicBezTo>
                <a:cubicBezTo>
                  <a:pt x="f257" y="f258"/>
                  <a:pt x="f259" y="f260"/>
                  <a:pt x="f261" y="f2"/>
                </a:cubicBezTo>
                <a:cubicBezTo>
                  <a:pt x="f262" y="f263"/>
                  <a:pt x="f264" y="f265"/>
                  <a:pt x="f266" y="f2"/>
                </a:cubicBezTo>
                <a:cubicBezTo>
                  <a:pt x="f267" y="f268"/>
                  <a:pt x="f269" y="f270"/>
                  <a:pt x="f3" y="f2"/>
                </a:cubicBezTo>
                <a:cubicBezTo>
                  <a:pt x="f271" y="f272"/>
                  <a:pt x="f273" y="f274"/>
                  <a:pt x="f3" y="f275"/>
                </a:cubicBezTo>
                <a:cubicBezTo>
                  <a:pt x="f276" y="f277"/>
                  <a:pt x="f278" y="f279"/>
                  <a:pt x="f3" y="f4"/>
                </a:cubicBezTo>
                <a:cubicBezTo>
                  <a:pt x="f280" y="f281"/>
                  <a:pt x="f282" y="f283"/>
                  <a:pt x="f266" y="f4"/>
                </a:cubicBezTo>
                <a:cubicBezTo>
                  <a:pt x="f284" y="f285"/>
                  <a:pt x="f286" y="f287"/>
                  <a:pt x="f84" y="f4"/>
                </a:cubicBezTo>
                <a:cubicBezTo>
                  <a:pt x="f288" y="f289"/>
                  <a:pt x="f290" y="f291"/>
                  <a:pt x="f116" y="f4"/>
                </a:cubicBezTo>
                <a:cubicBezTo>
                  <a:pt x="f292" y="f293"/>
                  <a:pt x="f294" y="f295"/>
                  <a:pt x="f296" y="f4"/>
                </a:cubicBezTo>
                <a:cubicBezTo>
                  <a:pt x="f297" y="f298"/>
                  <a:pt x="f299" y="f300"/>
                  <a:pt x="f301" y="f4"/>
                </a:cubicBezTo>
                <a:cubicBezTo>
                  <a:pt x="f302" y="f303"/>
                  <a:pt x="f304" y="f305"/>
                  <a:pt x="f306" y="f4"/>
                </a:cubicBezTo>
                <a:cubicBezTo>
                  <a:pt x="f307" y="f308"/>
                  <a:pt x="f309" y="f310"/>
                  <a:pt x="f311" y="f4"/>
                </a:cubicBezTo>
                <a:cubicBezTo>
                  <a:pt x="f312" y="f313"/>
                  <a:pt x="f314" y="f315"/>
                  <a:pt x="f316" y="f4"/>
                </a:cubicBezTo>
                <a:cubicBezTo>
                  <a:pt x="f317" y="f318"/>
                  <a:pt x="f319" y="f320"/>
                  <a:pt x="f321" y="f4"/>
                </a:cubicBezTo>
                <a:cubicBezTo>
                  <a:pt x="f322" y="f323"/>
                  <a:pt x="f324" y="f325"/>
                  <a:pt x="f326" y="f4"/>
                </a:cubicBezTo>
                <a:cubicBezTo>
                  <a:pt x="f327" y="f328"/>
                  <a:pt x="f329" y="f330"/>
                  <a:pt x="f331" y="f4"/>
                </a:cubicBezTo>
                <a:cubicBezTo>
                  <a:pt x="f332" y="f333"/>
                  <a:pt x="f334" y="f335"/>
                  <a:pt x="f336" y="f4"/>
                </a:cubicBezTo>
                <a:cubicBezTo>
                  <a:pt x="f337" y="f338"/>
                  <a:pt x="f339" y="f340"/>
                  <a:pt x="f341" y="f4"/>
                </a:cubicBezTo>
                <a:cubicBezTo>
                  <a:pt x="f342" y="f343"/>
                  <a:pt x="f344" y="f345"/>
                  <a:pt x="f24" y="f4"/>
                </a:cubicBezTo>
                <a:cubicBezTo>
                  <a:pt x="f346" y="f347"/>
                  <a:pt x="f348" y="f349"/>
                  <a:pt x="f350" y="f4"/>
                </a:cubicBezTo>
                <a:cubicBezTo>
                  <a:pt x="f351" y="f352"/>
                  <a:pt x="f353" y="f354"/>
                  <a:pt x="f14" y="f4"/>
                </a:cubicBezTo>
                <a:cubicBezTo>
                  <a:pt x="f355" y="f356"/>
                  <a:pt x="f357" y="f358"/>
                  <a:pt x="f2" y="f4"/>
                </a:cubicBezTo>
                <a:cubicBezTo>
                  <a:pt x="f359" y="f360"/>
                  <a:pt x="f361" y="f362"/>
                  <a:pt x="f2" y="f363"/>
                </a:cubicBezTo>
                <a:cubicBezTo>
                  <a:pt x="f364" y="f365"/>
                  <a:pt x="f366" y="f367"/>
                  <a:pt x="f2" y="f2"/>
                </a:cubicBezTo>
                <a:close/>
              </a:path>
            </a:pathLst>
          </a:custGeom>
          <a:noFill/>
          <a:ln w="28437">
            <a:solidFill>
              <a:srgbClr val="00B0F0"/>
            </a:solidFill>
            <a:prstDash val="solid"/>
          </a:ln>
        </p:spPr>
        <p:txBody>
          <a:bodyPr vert="horz" wrap="square" lIns="90004" tIns="44997" rIns="90004" bIns="44997" anchor="t" anchorCtr="1" compatLnSpc="0">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600" b="1" i="0" u="sng" strike="noStrike" kern="1200" cap="none" spc="0" baseline="0" dirty="0">
                <a:solidFill>
                  <a:srgbClr val="000000"/>
                </a:solidFill>
                <a:uFillTx/>
                <a:latin typeface="Comic Sans MS" panose="030F0902030302020204" pitchFamily="66" charset="0"/>
                <a:ea typeface="Microsoft YaHei" pitchFamily="2"/>
                <a:cs typeface="Arial" pitchFamily="34"/>
              </a:rPr>
              <a:t>IL RIENTRO A CASA E’ UN MOMENTO IMPORTANTE</a:t>
            </a:r>
            <a:r>
              <a:rPr lang="it-IT" sz="1600" b="1" i="0" u="none" strike="noStrike" kern="1200" cap="none" spc="0" baseline="0" dirty="0">
                <a:solidFill>
                  <a:srgbClr val="000000"/>
                </a:solidFill>
                <a:uFillTx/>
                <a:latin typeface="Comic Sans MS" panose="030F0902030302020204" pitchFamily="66" charset="0"/>
                <a:ea typeface="Microsoft YaHei" pitchFamily="2"/>
                <a:cs typeface="Arial" pitchFamily="34"/>
              </a:rPr>
              <a:t>: FATEVI TROVARE SERENI E DISPONIBILI ALL’ASCOLTO… FATEVI RACCONTARE COM’E’ ANDATA LA GIORNATA, CHE COSA HA FATTO …</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600" b="1" i="0" u="sng" strike="noStrike" kern="1200" cap="none" spc="0" baseline="0" dirty="0">
                <a:solidFill>
                  <a:srgbClr val="000000"/>
                </a:solidFill>
                <a:uFillTx/>
                <a:latin typeface="Comic Sans MS" panose="030F0902030302020204" pitchFamily="66" charset="0"/>
                <a:ea typeface="Microsoft YaHei" pitchFamily="2"/>
                <a:cs typeface="Arial" pitchFamily="34"/>
              </a:rPr>
              <a:t>QUESTO LO AIUTERA’ A CAPIRE CHE GLI SIETE VICINI ANCHE QUANDO NON E’ CON VOI!</a:t>
            </a:r>
          </a:p>
        </p:txBody>
      </p:sp>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name="Slide13">
    <p:spTree>
      <p:nvGrpSpPr>
        <p:cNvPr id="1" name=""/>
        <p:cNvGrpSpPr/>
        <p:nvPr/>
      </p:nvGrpSpPr>
      <p:grpSpPr>
        <a:xfrm>
          <a:off x="0" y="0"/>
          <a:ext cx="0" cy="0"/>
          <a:chOff x="0" y="0"/>
          <a:chExt cx="0" cy="0"/>
        </a:xfrm>
      </p:grpSpPr>
      <p:sp>
        <p:nvSpPr>
          <p:cNvPr id="2" name="CasellaDiTesto 6">
            <a:extLst>
              <a:ext uri="{FF2B5EF4-FFF2-40B4-BE49-F238E27FC236}">
                <a16:creationId xmlns:a16="http://schemas.microsoft.com/office/drawing/2014/main" id="{3E91A6EE-A79A-53A8-2166-10E7B9D6EEA7}"/>
              </a:ext>
            </a:extLst>
          </p:cNvPr>
          <p:cNvSpPr/>
          <p:nvPr/>
        </p:nvSpPr>
        <p:spPr>
          <a:xfrm>
            <a:off x="2567516" y="188640"/>
            <a:ext cx="6082561" cy="797759"/>
          </a:xfrm>
          <a:custGeom>
            <a:avLst/>
            <a:gdLst>
              <a:gd name="f0" fmla="val w"/>
              <a:gd name="f1" fmla="val h"/>
              <a:gd name="f2" fmla="val 0"/>
              <a:gd name="f3" fmla="val 4022035"/>
              <a:gd name="f4" fmla="val 400110"/>
              <a:gd name="f5" fmla="val 216540"/>
              <a:gd name="f6" fmla="+- 0 0 55449"/>
              <a:gd name="f7" fmla="val 449114"/>
              <a:gd name="f8" fmla="val 22902"/>
              <a:gd name="f9" fmla="val 574576"/>
              <a:gd name="f10" fmla="val 700038"/>
              <a:gd name="f11" fmla="+- 0 0 22902"/>
              <a:gd name="f12" fmla="val 925815"/>
              <a:gd name="f13" fmla="val 58158"/>
              <a:gd name="f14" fmla="val 1068712"/>
              <a:gd name="f15" fmla="val 1211609"/>
              <a:gd name="f16" fmla="+- 0 0 58158"/>
              <a:gd name="f17" fmla="val 1413588"/>
              <a:gd name="f18" fmla="val 11231"/>
              <a:gd name="f19" fmla="val 1683509"/>
              <a:gd name="f20" fmla="val 1953430"/>
              <a:gd name="f21" fmla="+- 0 0 11231"/>
              <a:gd name="f22" fmla="val 1932660"/>
              <a:gd name="f23" fmla="val 35004"/>
              <a:gd name="f24" fmla="val 2137424"/>
              <a:gd name="f25" fmla="val 2342188"/>
              <a:gd name="f26" fmla="+- 0 0 35004"/>
              <a:gd name="f27" fmla="val 2368278"/>
              <a:gd name="f28" fmla="val 19821"/>
              <a:gd name="f29" fmla="val 2591340"/>
              <a:gd name="f30" fmla="val 2814402"/>
              <a:gd name="f31" fmla="+- 0 0 19821"/>
              <a:gd name="f32" fmla="val 2933001"/>
              <a:gd name="f33" fmla="val 428"/>
              <a:gd name="f34" fmla="val 3165916"/>
              <a:gd name="f35" fmla="val 3398831"/>
              <a:gd name="f36" fmla="+- 0 0 428"/>
              <a:gd name="f37" fmla="val 3821274"/>
              <a:gd name="f38" fmla="val 72854"/>
              <a:gd name="f39" fmla="val 4051227"/>
              <a:gd name="f40" fmla="val 104079"/>
              <a:gd name="f41" fmla="val 3996015"/>
              <a:gd name="f42" fmla="val 279488"/>
              <a:gd name="f43" fmla="val 3878804"/>
              <a:gd name="f44" fmla="val 426075"/>
              <a:gd name="f45" fmla="val 3634161"/>
              <a:gd name="f46" fmla="val 346732"/>
              <a:gd name="f47" fmla="val 3487679"/>
              <a:gd name="f48" fmla="val 3341197"/>
              <a:gd name="f49" fmla="val 453488"/>
              <a:gd name="f50" fmla="val 3106679"/>
              <a:gd name="f51" fmla="val 384412"/>
              <a:gd name="f52" fmla="val 2913102"/>
              <a:gd name="f53" fmla="val 2719525"/>
              <a:gd name="f54" fmla="val 415808"/>
              <a:gd name="f55" fmla="val 2460374"/>
              <a:gd name="f56" fmla="val 340864"/>
              <a:gd name="f57" fmla="val 2338526"/>
              <a:gd name="f58" fmla="val 2216678"/>
              <a:gd name="f59" fmla="val 459356"/>
              <a:gd name="f60" fmla="val 1997115"/>
              <a:gd name="f61" fmla="val 396844"/>
              <a:gd name="f62" fmla="val 1884611"/>
              <a:gd name="f63" fmla="val 1772107"/>
              <a:gd name="f64" fmla="val 403376"/>
              <a:gd name="f65" fmla="val 1629487"/>
              <a:gd name="f66" fmla="val 348670"/>
              <a:gd name="f67" fmla="val 1390475"/>
              <a:gd name="f68" fmla="val 1151463"/>
              <a:gd name="f69" fmla="val 451550"/>
              <a:gd name="f70" fmla="val 957112"/>
              <a:gd name="f71" fmla="val 339276"/>
              <a:gd name="f72" fmla="val 735458"/>
              <a:gd name="f73" fmla="val 513804"/>
              <a:gd name="f74" fmla="val 460944"/>
              <a:gd name="f75" fmla="val 153539"/>
              <a:gd name="f76" fmla="val 343326"/>
              <a:gd name="f77" fmla="+- 0 0 30389"/>
              <a:gd name="f78" fmla="val 218893"/>
              <a:gd name="f79" fmla="val 42596"/>
              <a:gd name="f80" fmla="val 188889"/>
              <a:gd name="f81" fmla="val 180476"/>
              <a:gd name="f82" fmla="+- 0 0 40413"/>
              <a:gd name="f83" fmla="val 341503"/>
              <a:gd name="f84" fmla="val 37972"/>
              <a:gd name="f85" fmla="val 807649"/>
              <a:gd name="f86" fmla="+- 0 0 37972"/>
              <a:gd name="f87" fmla="val 936259"/>
              <a:gd name="f88" fmla="val 40394"/>
              <a:gd name="f89" fmla="val 1108933"/>
              <a:gd name="f90" fmla="val 1281607"/>
              <a:gd name="f91" fmla="+- 0 0 40394"/>
              <a:gd name="f92" fmla="val 1477271"/>
              <a:gd name="f93" fmla="val 24207"/>
              <a:gd name="f94" fmla="val 1889747"/>
              <a:gd name="f95" fmla="+- 0 0 24207"/>
              <a:gd name="f96" fmla="val 2058743"/>
              <a:gd name="f97" fmla="val 67691"/>
              <a:gd name="f98" fmla="val 2618309"/>
              <a:gd name="f99" fmla="+- 0 0 67691"/>
              <a:gd name="f100" fmla="val 2766104"/>
              <a:gd name="f101" fmla="val 27846"/>
              <a:gd name="f102" fmla="val 3060100"/>
              <a:gd name="f103" fmla="+- 0 0 27846"/>
              <a:gd name="f104" fmla="val 3265149"/>
              <a:gd name="f105" fmla="val 60553"/>
              <a:gd name="f106" fmla="val 3527899"/>
              <a:gd name="f107" fmla="val 3790649"/>
              <a:gd name="f108" fmla="+- 0 0 60553"/>
              <a:gd name="f109" fmla="val 3777273"/>
              <a:gd name="f110" fmla="val 23275"/>
              <a:gd name="f111" fmla="val 4030446"/>
              <a:gd name="f112" fmla="val 151076"/>
              <a:gd name="f113" fmla="val 4009913"/>
              <a:gd name="f114" fmla="val 206280"/>
              <a:gd name="f115" fmla="val 3805938"/>
              <a:gd name="f116" fmla="val 448717"/>
              <a:gd name="f117" fmla="val 3679669"/>
              <a:gd name="f118" fmla="val 365162"/>
              <a:gd name="f119" fmla="val 3376129"/>
              <a:gd name="f120" fmla="val 435058"/>
              <a:gd name="f121" fmla="val 3226803"/>
              <a:gd name="f122" fmla="val 354153"/>
              <a:gd name="f123" fmla="val 2953323"/>
              <a:gd name="f124" fmla="val 2679843"/>
              <a:gd name="f125" fmla="val 446067"/>
              <a:gd name="f126" fmla="val 2613900"/>
              <a:gd name="f127" fmla="val 343696"/>
              <a:gd name="f128" fmla="val 2459187"/>
              <a:gd name="f129" fmla="val 2304474"/>
              <a:gd name="f130" fmla="val 456524"/>
              <a:gd name="f131" fmla="val 2113546"/>
              <a:gd name="f132" fmla="val 367032"/>
              <a:gd name="f133" fmla="val 2005272"/>
              <a:gd name="f134" fmla="val 1896998"/>
              <a:gd name="f135" fmla="val 433188"/>
              <a:gd name="f136" fmla="val 1736374"/>
              <a:gd name="f137" fmla="val 348798"/>
              <a:gd name="f138" fmla="val 1551356"/>
              <a:gd name="f139" fmla="val 1366338"/>
              <a:gd name="f140" fmla="val 451422"/>
              <a:gd name="f141" fmla="val 1169468"/>
              <a:gd name="f142" fmla="val 354196"/>
              <a:gd name="f143" fmla="val 936560"/>
              <a:gd name="f144" fmla="val 703652"/>
              <a:gd name="f145" fmla="val 446024"/>
              <a:gd name="f146" fmla="val 373093"/>
              <a:gd name="f147" fmla="val 360606"/>
              <a:gd name="f148" fmla="+- 0 0 42548"/>
              <a:gd name="f149" fmla="val 265159"/>
              <a:gd name="f150" fmla="val 17341"/>
              <a:gd name="f151" fmla="val 136556"/>
              <a:gd name="f152" fmla="*/ f0 1 4022035"/>
              <a:gd name="f153" fmla="*/ f1 1 400110"/>
              <a:gd name="f154" fmla="+- f4 0 f2"/>
              <a:gd name="f155" fmla="+- f3 0 f2"/>
              <a:gd name="f156" fmla="*/ f155 1 4022035"/>
              <a:gd name="f157" fmla="*/ f154 1 400110"/>
              <a:gd name="f158" fmla="*/ f2 1 f156"/>
              <a:gd name="f159" fmla="*/ f3 1 f156"/>
              <a:gd name="f160" fmla="*/ f2 1 f157"/>
              <a:gd name="f161" fmla="*/ f4 1 f157"/>
              <a:gd name="f162" fmla="*/ f158 f152 1"/>
              <a:gd name="f163" fmla="*/ f159 f152 1"/>
              <a:gd name="f164" fmla="*/ f161 f153 1"/>
              <a:gd name="f165" fmla="*/ f160 f153 1"/>
            </a:gdLst>
            <a:ahLst/>
            <a:cxnLst>
              <a:cxn ang="3cd4">
                <a:pos x="hc" y="t"/>
              </a:cxn>
              <a:cxn ang="0">
                <a:pos x="r" y="vc"/>
              </a:cxn>
              <a:cxn ang="cd4">
                <a:pos x="hc" y="b"/>
              </a:cxn>
              <a:cxn ang="cd2">
                <a:pos x="l" y="vc"/>
              </a:cxn>
            </a:cxnLst>
            <a:rect l="f162" t="f165" r="f163" b="f164"/>
            <a:pathLst>
              <a:path w="4022035" h="400110"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 y="f2"/>
                </a:cubicBezTo>
                <a:cubicBezTo>
                  <a:pt x="f39" y="f40"/>
                  <a:pt x="f41" y="f42"/>
                  <a:pt x="f3" y="f4"/>
                </a:cubicBezTo>
                <a:cubicBezTo>
                  <a:pt x="f43" y="f44"/>
                  <a:pt x="f45" y="f46"/>
                  <a:pt x="f47" y="f4"/>
                </a:cubicBezTo>
                <a:cubicBezTo>
                  <a:pt x="f48" y="f49"/>
                  <a:pt x="f50" y="f51"/>
                  <a:pt x="f52" y="f4"/>
                </a:cubicBezTo>
                <a:cubicBezTo>
                  <a:pt x="f53" y="f54"/>
                  <a:pt x="f55" y="f56"/>
                  <a:pt x="f57" y="f4"/>
                </a:cubicBezTo>
                <a:cubicBezTo>
                  <a:pt x="f58" y="f59"/>
                  <a:pt x="f60" y="f61"/>
                  <a:pt x="f62" y="f4"/>
                </a:cubicBezTo>
                <a:cubicBezTo>
                  <a:pt x="f63" y="f64"/>
                  <a:pt x="f65" y="f66"/>
                  <a:pt x="f67" y="f4"/>
                </a:cubicBezTo>
                <a:cubicBezTo>
                  <a:pt x="f68" y="f69"/>
                  <a:pt x="f70" y="f71"/>
                  <a:pt x="f72" y="f4"/>
                </a:cubicBezTo>
                <a:cubicBezTo>
                  <a:pt x="f73" y="f74"/>
                  <a:pt x="f75" y="f76"/>
                  <a:pt x="f2" y="f4"/>
                </a:cubicBezTo>
                <a:cubicBezTo>
                  <a:pt x="f77" y="f78"/>
                  <a:pt x="f79" y="f80"/>
                  <a:pt x="f2" y="f2"/>
                </a:cubicBezTo>
                <a:close/>
              </a:path>
              <a:path w="4022035" h="400110">
                <a:moveTo>
                  <a:pt x="f2" y="f2"/>
                </a:moveTo>
                <a:cubicBezTo>
                  <a:pt x="f81" y="f82"/>
                  <a:pt x="f83" y="f84"/>
                  <a:pt x="f9" y="f2"/>
                </a:cubicBezTo>
                <a:cubicBezTo>
                  <a:pt x="f85" y="f86"/>
                  <a:pt x="f87" y="f88"/>
                  <a:pt x="f89" y="f2"/>
                </a:cubicBezTo>
                <a:cubicBezTo>
                  <a:pt x="f90" y="f91"/>
                  <a:pt x="f92" y="f93"/>
                  <a:pt x="f19" y="f2"/>
                </a:cubicBezTo>
                <a:cubicBezTo>
                  <a:pt x="f94" y="f95"/>
                  <a:pt x="f96" y="f97"/>
                  <a:pt x="f57" y="f2"/>
                </a:cubicBezTo>
                <a:cubicBezTo>
                  <a:pt x="f98" y="f99"/>
                  <a:pt x="f100" y="f101"/>
                  <a:pt x="f52" y="f2"/>
                </a:cubicBezTo>
                <a:cubicBezTo>
                  <a:pt x="f102" y="f103"/>
                  <a:pt x="f104" y="f105"/>
                  <a:pt x="f106" y="f2"/>
                </a:cubicBezTo>
                <a:cubicBezTo>
                  <a:pt x="f107" y="f108"/>
                  <a:pt x="f109" y="f110"/>
                  <a:pt x="f3" y="f2"/>
                </a:cubicBezTo>
                <a:cubicBezTo>
                  <a:pt x="f111" y="f112"/>
                  <a:pt x="f113" y="f114"/>
                  <a:pt x="f3" y="f4"/>
                </a:cubicBezTo>
                <a:cubicBezTo>
                  <a:pt x="f115" y="f116"/>
                  <a:pt x="f117" y="f118"/>
                  <a:pt x="f106" y="f4"/>
                </a:cubicBezTo>
                <a:cubicBezTo>
                  <a:pt x="f119" y="f120"/>
                  <a:pt x="f121" y="f122"/>
                  <a:pt x="f123" y="f4"/>
                </a:cubicBezTo>
                <a:cubicBezTo>
                  <a:pt x="f124" y="f125"/>
                  <a:pt x="f126" y="f127"/>
                  <a:pt x="f128" y="f4"/>
                </a:cubicBezTo>
                <a:cubicBezTo>
                  <a:pt x="f129" y="f130"/>
                  <a:pt x="f131" y="f132"/>
                  <a:pt x="f133" y="f4"/>
                </a:cubicBezTo>
                <a:cubicBezTo>
                  <a:pt x="f134" y="f135"/>
                  <a:pt x="f136" y="f137"/>
                  <a:pt x="f138" y="f4"/>
                </a:cubicBezTo>
                <a:cubicBezTo>
                  <a:pt x="f139" y="f140"/>
                  <a:pt x="f141" y="f142"/>
                  <a:pt x="f143" y="f4"/>
                </a:cubicBezTo>
                <a:cubicBezTo>
                  <a:pt x="f144" y="f145"/>
                  <a:pt x="f146" y="f147"/>
                  <a:pt x="f2" y="f4"/>
                </a:cubicBezTo>
                <a:cubicBezTo>
                  <a:pt x="f148" y="f149"/>
                  <a:pt x="f150" y="f151"/>
                  <a:pt x="f2" y="f2"/>
                </a:cubicBezTo>
                <a:close/>
              </a:path>
            </a:pathLst>
          </a:custGeom>
          <a:noFill/>
          <a:ln w="28437">
            <a:solidFill>
              <a:srgbClr val="00B0F0"/>
            </a:solidFill>
            <a:prstDash val="solid"/>
          </a:ln>
        </p:spPr>
        <p:txBody>
          <a:bodyPr vert="horz" wrap="square" lIns="90004" tIns="44997" rIns="90004" bIns="44997" anchor="t" anchorCtr="1" compatLnSpc="0">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4000" b="1" i="0" u="none" strike="noStrike" kern="1200" cap="none" spc="0" baseline="0">
                <a:solidFill>
                  <a:srgbClr val="000000"/>
                </a:solidFill>
                <a:uFillTx/>
                <a:latin typeface="Comic Sans MS" pitchFamily="66"/>
                <a:ea typeface="Microsoft YaHei" pitchFamily="2"/>
                <a:cs typeface="Cavolini" pitchFamily="66"/>
              </a:rPr>
              <a:t>Altre informazioni</a:t>
            </a:r>
          </a:p>
        </p:txBody>
      </p:sp>
      <p:sp>
        <p:nvSpPr>
          <p:cNvPr id="3" name="CasellaDiTesto 7">
            <a:extLst>
              <a:ext uri="{FF2B5EF4-FFF2-40B4-BE49-F238E27FC236}">
                <a16:creationId xmlns:a16="http://schemas.microsoft.com/office/drawing/2014/main" id="{C0BE162A-D6CD-CC18-A9A1-915454C02182}"/>
              </a:ext>
            </a:extLst>
          </p:cNvPr>
          <p:cNvSpPr/>
          <p:nvPr/>
        </p:nvSpPr>
        <p:spPr>
          <a:xfrm>
            <a:off x="688801" y="2321945"/>
            <a:ext cx="10814398" cy="3593178"/>
          </a:xfrm>
          <a:custGeom>
            <a:avLst/>
            <a:gdLst>
              <a:gd name="f0" fmla="val w"/>
              <a:gd name="f1" fmla="val h"/>
              <a:gd name="f2" fmla="val 0"/>
              <a:gd name="f3" fmla="val 11582400"/>
              <a:gd name="f4" fmla="val 3493264"/>
              <a:gd name="f5" fmla="val 188729"/>
              <a:gd name="f6" fmla="+- 0 0 33862"/>
              <a:gd name="f7" fmla="val 431643"/>
              <a:gd name="f8" fmla="val 78654"/>
              <a:gd name="f9" fmla="val 810768"/>
              <a:gd name="f10" fmla="val 1189893"/>
              <a:gd name="f11" fmla="+- 0 0 78654"/>
              <a:gd name="f12" fmla="val 1225152"/>
              <a:gd name="f13" fmla="val 16061"/>
              <a:gd name="f14" fmla="val 1389888"/>
              <a:gd name="f15" fmla="val 1554624"/>
              <a:gd name="f16" fmla="+- 0 0 16061"/>
              <a:gd name="f17" fmla="val 1544527"/>
              <a:gd name="f18" fmla="val 27541"/>
              <a:gd name="f19" fmla="val 1621536"/>
              <a:gd name="f20" fmla="val 1698545"/>
              <a:gd name="f21" fmla="+- 0 0 27541"/>
              <a:gd name="f22" fmla="val 1798831"/>
              <a:gd name="f23" fmla="val 13647"/>
              <a:gd name="f24" fmla="val 1853184"/>
              <a:gd name="f25" fmla="val 1907537"/>
              <a:gd name="f26" fmla="+- 0 0 13647"/>
              <a:gd name="f27" fmla="val 2024267"/>
              <a:gd name="f28" fmla="val 21837"/>
              <a:gd name="f29" fmla="val 2084832"/>
              <a:gd name="f30" fmla="val 2145397"/>
              <a:gd name="f31" fmla="+- 0 0 21837"/>
              <a:gd name="f32" fmla="val 2537922"/>
              <a:gd name="f33" fmla="val 88229"/>
              <a:gd name="f34" fmla="val 2895600"/>
              <a:gd name="f35" fmla="val 3253278"/>
              <a:gd name="f36" fmla="+- 0 0 88229"/>
              <a:gd name="f37" fmla="val 3145739"/>
              <a:gd name="f38" fmla="val 10460"/>
              <a:gd name="f39" fmla="val 3358896"/>
              <a:gd name="f40" fmla="val 3572053"/>
              <a:gd name="f41" fmla="+- 0 0 10460"/>
              <a:gd name="f42" fmla="val 3614368"/>
              <a:gd name="f43" fmla="val 34413"/>
              <a:gd name="f44" fmla="val 3706368"/>
              <a:gd name="f45" fmla="val 3798368"/>
              <a:gd name="f46" fmla="+- 0 0 34413"/>
              <a:gd name="f47" fmla="val 4055229"/>
              <a:gd name="f48" fmla="val 47688"/>
              <a:gd name="f49" fmla="val 4401312"/>
              <a:gd name="f50" fmla="val 4747395"/>
              <a:gd name="f51" fmla="+- 0 0 47688"/>
              <a:gd name="f52" fmla="val 4534701"/>
              <a:gd name="f53" fmla="val 4845"/>
              <a:gd name="f54" fmla="val 4632960"/>
              <a:gd name="f55" fmla="val 4731219"/>
              <a:gd name="f56" fmla="+- 0 0 4845"/>
              <a:gd name="f57" fmla="val 5011095"/>
              <a:gd name="f58" fmla="val 82204"/>
              <a:gd name="f59" fmla="val 5327904"/>
              <a:gd name="f60" fmla="val 5644713"/>
              <a:gd name="f61" fmla="+- 0 0 82204"/>
              <a:gd name="f62" fmla="val 5892532"/>
              <a:gd name="f63" fmla="val 75777"/>
              <a:gd name="f64" fmla="val 6138672"/>
              <a:gd name="f65" fmla="val 6384812"/>
              <a:gd name="f66" fmla="+- 0 0 75777"/>
              <a:gd name="f67" fmla="val 6594198"/>
              <a:gd name="f68" fmla="val 62926"/>
              <a:gd name="f69" fmla="val 6717792"/>
              <a:gd name="f70" fmla="val 6841386"/>
              <a:gd name="f71" fmla="+- 0 0 62926"/>
              <a:gd name="f72" fmla="val 7162378"/>
              <a:gd name="f73" fmla="val 29814"/>
              <a:gd name="f74" fmla="val 7296912"/>
              <a:gd name="f75" fmla="val 7431446"/>
              <a:gd name="f76" fmla="+- 0 0 29814"/>
              <a:gd name="f77" fmla="val 7668739"/>
              <a:gd name="f78" fmla="val 67540"/>
              <a:gd name="f79" fmla="val 7876032"/>
              <a:gd name="f80" fmla="val 8083325"/>
              <a:gd name="f81" fmla="+- 0 0 67540"/>
              <a:gd name="f82" fmla="val 8241816"/>
              <a:gd name="f83" fmla="val 34162"/>
              <a:gd name="f84" fmla="val 8339328"/>
              <a:gd name="f85" fmla="val 8436840"/>
              <a:gd name="f86" fmla="+- 0 0 34162"/>
              <a:gd name="f87" fmla="val 8728631"/>
              <a:gd name="f88" fmla="val 9073"/>
              <a:gd name="f89" fmla="val 8918448"/>
              <a:gd name="f90" fmla="val 9108265"/>
              <a:gd name="f91" fmla="+- 0 0 9073"/>
              <a:gd name="f92" fmla="val 9432852"/>
              <a:gd name="f93" fmla="val 62393"/>
              <a:gd name="f94" fmla="val 9729216"/>
              <a:gd name="f95" fmla="val 10025580"/>
              <a:gd name="f96" fmla="+- 0 0 62393"/>
              <a:gd name="f97" fmla="val 10014506"/>
              <a:gd name="f98" fmla="val 1753"/>
              <a:gd name="f99" fmla="val 10192512"/>
              <a:gd name="f100" fmla="val 10370518"/>
              <a:gd name="f101" fmla="+- 0 0 1753"/>
              <a:gd name="f102" fmla="val 10448822"/>
              <a:gd name="f103" fmla="val 22386"/>
              <a:gd name="f104" fmla="val 10539984"/>
              <a:gd name="f105" fmla="val 10631146"/>
              <a:gd name="f106" fmla="+- 0 0 22386"/>
              <a:gd name="f107" fmla="val 10800830"/>
              <a:gd name="f108" fmla="val 17949"/>
              <a:gd name="f109" fmla="val 11003280"/>
              <a:gd name="f110" fmla="val 11205730"/>
              <a:gd name="f111" fmla="+- 0 0 17949"/>
              <a:gd name="f112" fmla="val 11395200"/>
              <a:gd name="f113" fmla="val 32828"/>
              <a:gd name="f114" fmla="val 11587647"/>
              <a:gd name="f115" fmla="val 212396"/>
              <a:gd name="f116" fmla="val 11547233"/>
              <a:gd name="f117" fmla="val 376556"/>
              <a:gd name="f118" fmla="val 512345"/>
              <a:gd name="f119" fmla="val 11617567"/>
              <a:gd name="f120" fmla="val 648135"/>
              <a:gd name="f121" fmla="val 11533686"/>
              <a:gd name="f122" fmla="val 839452"/>
              <a:gd name="f123" fmla="val 989758"/>
              <a:gd name="f124" fmla="val 11631114"/>
              <a:gd name="f125" fmla="val 1140064"/>
              <a:gd name="f126" fmla="val 11554633"/>
              <a:gd name="f127" fmla="val 1337056"/>
              <a:gd name="f128" fmla="val 1641834"/>
              <a:gd name="f129" fmla="val 11610167"/>
              <a:gd name="f130" fmla="val 1946612"/>
              <a:gd name="f131" fmla="val 11529968"/>
              <a:gd name="f132" fmla="val 1968222"/>
              <a:gd name="f133" fmla="val 2258977"/>
              <a:gd name="f134" fmla="val 11634832"/>
              <a:gd name="f135" fmla="val 2549732"/>
              <a:gd name="f136" fmla="val 11570251"/>
              <a:gd name="f137" fmla="val 2657702"/>
              <a:gd name="f138" fmla="val 2911053"/>
              <a:gd name="f139" fmla="val 11594549"/>
              <a:gd name="f140" fmla="val 3164404"/>
              <a:gd name="f141" fmla="val 11529953"/>
              <a:gd name="f142" fmla="val 3306647"/>
              <a:gd name="f143" fmla="val 11480577"/>
              <a:gd name="f144" fmla="val 3505023"/>
              <a:gd name="f145" fmla="val 11415781"/>
              <a:gd name="f146" fmla="val 3468789"/>
              <a:gd name="f147" fmla="val 11350752"/>
              <a:gd name="f148" fmla="val 11285723"/>
              <a:gd name="f149" fmla="val 3517739"/>
              <a:gd name="f150" fmla="val 10762322"/>
              <a:gd name="f151" fmla="val 3436481"/>
              <a:gd name="f152" fmla="val 10317646"/>
              <a:gd name="f153" fmla="val 3550047"/>
              <a:gd name="f154" fmla="val 10421790"/>
              <a:gd name="f155" fmla="val 3479924"/>
              <a:gd name="f156" fmla="val 10308336"/>
              <a:gd name="f157" fmla="val 10194882"/>
              <a:gd name="f158" fmla="val 3506604"/>
              <a:gd name="f159" fmla="val 10061068"/>
              <a:gd name="f160" fmla="val 3480678"/>
              <a:gd name="f161" fmla="val 9960864"/>
              <a:gd name="f162" fmla="val 9860660"/>
              <a:gd name="f163" fmla="val 3505850"/>
              <a:gd name="f164" fmla="val 9762512"/>
              <a:gd name="f165" fmla="val 3477662"/>
              <a:gd name="f166" fmla="val 9613392"/>
              <a:gd name="f167" fmla="val 9464272"/>
              <a:gd name="f168" fmla="val 3508866"/>
              <a:gd name="f169" fmla="val 9109597"/>
              <a:gd name="f170" fmla="val 3478065"/>
              <a:gd name="f171" fmla="val 8727299"/>
              <a:gd name="f172" fmla="val 3508463"/>
              <a:gd name="f173" fmla="val 8629627"/>
              <a:gd name="f174" fmla="val 3445403"/>
              <a:gd name="f175" fmla="val 8455152"/>
              <a:gd name="f176" fmla="val 8280677"/>
              <a:gd name="f177" fmla="val 3541125"/>
              <a:gd name="f178" fmla="val 8003573"/>
              <a:gd name="f179" fmla="val 3437442"/>
              <a:gd name="f180" fmla="val 7644384"/>
              <a:gd name="f181" fmla="val 7285195"/>
              <a:gd name="f182" fmla="val 3549086"/>
              <a:gd name="f183" fmla="val 7209635"/>
              <a:gd name="f184" fmla="val 3442419"/>
              <a:gd name="f185" fmla="val 6949440"/>
              <a:gd name="f186" fmla="val 6689245"/>
              <a:gd name="f187" fmla="val 3544109"/>
              <a:gd name="f188" fmla="val 6714124"/>
              <a:gd name="f189" fmla="val 3452973"/>
              <a:gd name="f190" fmla="val 6601968"/>
              <a:gd name="f191" fmla="val 6489812"/>
              <a:gd name="f192" fmla="val 3533555"/>
              <a:gd name="f193" fmla="val 6416656"/>
              <a:gd name="f194" fmla="val 3478661"/>
              <a:gd name="f195" fmla="val 6370320"/>
              <a:gd name="f196" fmla="val 6323984"/>
              <a:gd name="f197" fmla="val 3507867"/>
              <a:gd name="f198" fmla="val 5901102"/>
              <a:gd name="f199" fmla="val 3461690"/>
              <a:gd name="f200" fmla="val 5675376"/>
              <a:gd name="f201" fmla="val 5449650"/>
              <a:gd name="f202" fmla="val 3524838"/>
              <a:gd name="f203" fmla="val 5130302"/>
              <a:gd name="f204" fmla="val 3452386"/>
              <a:gd name="f205" fmla="val 4980432"/>
              <a:gd name="f206" fmla="val 4830562"/>
              <a:gd name="f207" fmla="val 3534142"/>
              <a:gd name="f208" fmla="val 4475062"/>
              <a:gd name="f209" fmla="val 3431914"/>
              <a:gd name="f210" fmla="val 4169664"/>
              <a:gd name="f211" fmla="val 3864266"/>
              <a:gd name="f212" fmla="val 3554614"/>
              <a:gd name="f213" fmla="val 3665066"/>
              <a:gd name="f214" fmla="val 3449880"/>
              <a:gd name="f215" fmla="val 3052726"/>
              <a:gd name="f216" fmla="val 3536648"/>
              <a:gd name="f217" fmla="val 3033931"/>
              <a:gd name="f218" fmla="val 3427968"/>
              <a:gd name="f219" fmla="val 2779776"/>
              <a:gd name="f220" fmla="val 2525621"/>
              <a:gd name="f221" fmla="val 3558560"/>
              <a:gd name="f222" fmla="val 2597049"/>
              <a:gd name="f223" fmla="val 3484569"/>
              <a:gd name="f224" fmla="val 2548128"/>
              <a:gd name="f225" fmla="val 2499207"/>
              <a:gd name="f226" fmla="val 3501959"/>
              <a:gd name="f227" fmla="val 2077527"/>
              <a:gd name="f228" fmla="val 3475012"/>
              <a:gd name="f229" fmla="val 1628841"/>
              <a:gd name="f230" fmla="val 3511516"/>
              <a:gd name="f231" fmla="val 1459164"/>
              <a:gd name="f232" fmla="val 3447243"/>
              <a:gd name="f233" fmla="val 1274064"/>
              <a:gd name="f234" fmla="val 1088964"/>
              <a:gd name="f235" fmla="val 3539285"/>
              <a:gd name="f236" fmla="val 306694"/>
              <a:gd name="f237" fmla="val 3413653"/>
              <a:gd name="f238" fmla="+- 0 0 60577"/>
              <a:gd name="f239" fmla="val 3207055"/>
              <a:gd name="f240" fmla="val 59793"/>
              <a:gd name="f241" fmla="val 3062516"/>
              <a:gd name="f242" fmla="val 2876121"/>
              <a:gd name="f243" fmla="+- 0 0 59793"/>
              <a:gd name="f244" fmla="val 2689726"/>
              <a:gd name="f245" fmla="val 34668"/>
              <a:gd name="f246" fmla="val 2471816"/>
              <a:gd name="f247" fmla="val 2328843"/>
              <a:gd name="f248" fmla="+- 0 0 34668"/>
              <a:gd name="f249" fmla="val 2185870"/>
              <a:gd name="f250" fmla="val 1592"/>
              <a:gd name="f251" fmla="val 2055264"/>
              <a:gd name="f252" fmla="val 1851430"/>
              <a:gd name="f253" fmla="+- 0 0 1592"/>
              <a:gd name="f254" fmla="val 1647596"/>
              <a:gd name="f255" fmla="val 51723"/>
              <a:gd name="f256" fmla="val 1462492"/>
              <a:gd name="f257" fmla="val 1269219"/>
              <a:gd name="f258" fmla="+- 0 0 51723"/>
              <a:gd name="f259" fmla="val 1075946"/>
              <a:gd name="f260" fmla="val 15959"/>
              <a:gd name="f261" fmla="val 872802"/>
              <a:gd name="f262" fmla="val 617143"/>
              <a:gd name="f263" fmla="+- 0 0 15959"/>
              <a:gd name="f264" fmla="val 361484"/>
              <a:gd name="f265" fmla="val 58479"/>
              <a:gd name="f266" fmla="val 197001"/>
              <a:gd name="f267" fmla="val 90257"/>
              <a:gd name="f268" fmla="+- 0 0 11593"/>
              <a:gd name="f269" fmla="val 129062"/>
              <a:gd name="f270" fmla="val 1034"/>
              <a:gd name="f271" fmla="val 231648"/>
              <a:gd name="f272" fmla="val 334234"/>
              <a:gd name="f273" fmla="+- 0 0 1034"/>
              <a:gd name="f274" fmla="val 727696"/>
              <a:gd name="f275" fmla="val 1969"/>
              <a:gd name="f276" fmla="val 926592"/>
              <a:gd name="f277" fmla="val 1125488"/>
              <a:gd name="f278" fmla="+- 0 0 1969"/>
              <a:gd name="f279" fmla="val 1348667"/>
              <a:gd name="f280" fmla="val 32493"/>
              <a:gd name="f281" fmla="val 1894405"/>
              <a:gd name="f282" fmla="+- 0 0 32493"/>
              <a:gd name="f283" fmla="val 1839052"/>
              <a:gd name="f284" fmla="val 28689"/>
              <a:gd name="f285" fmla="val 1969008"/>
              <a:gd name="f286" fmla="val 2098964"/>
              <a:gd name="f287" fmla="+- 0 0 28689"/>
              <a:gd name="f288" fmla="val 2370290"/>
              <a:gd name="f289" fmla="val 57424"/>
              <a:gd name="f290" fmla="val 2725966"/>
              <a:gd name="f291" fmla="+- 0 0 57424"/>
              <a:gd name="f292" fmla="val 2828164"/>
              <a:gd name="f293" fmla="val 18202"/>
              <a:gd name="f294" fmla="val 3011424"/>
              <a:gd name="f295" fmla="val 3194684"/>
              <a:gd name="f296" fmla="+- 0 0 18202"/>
              <a:gd name="f297" fmla="val 3287103"/>
              <a:gd name="f298" fmla="val 5082"/>
              <a:gd name="f299" fmla="val 3430689"/>
              <a:gd name="f300" fmla="+- 0 0 5082"/>
              <a:gd name="f301" fmla="val 3938298"/>
              <a:gd name="f302" fmla="val 19459"/>
              <a:gd name="f303" fmla="val 4401030"/>
              <a:gd name="f304" fmla="+- 0 0 19459"/>
              <a:gd name="f305" fmla="val 4719669"/>
              <a:gd name="f306" fmla="val 29628"/>
              <a:gd name="f307" fmla="val 4864608"/>
              <a:gd name="f308" fmla="val 5009547"/>
              <a:gd name="f309" fmla="+- 0 0 29628"/>
              <a:gd name="f310" fmla="val 5185941"/>
              <a:gd name="f311" fmla="val 59840"/>
              <a:gd name="f312" fmla="val 5443728"/>
              <a:gd name="f313" fmla="val 5701515"/>
              <a:gd name="f314" fmla="+- 0 0 59840"/>
              <a:gd name="f315" fmla="val 5584553"/>
              <a:gd name="f316" fmla="val 3792"/>
              <a:gd name="f317" fmla="val 5766199"/>
              <a:gd name="f318" fmla="+- 0 0 3792"/>
              <a:gd name="f319" fmla="val 6016087"/>
              <a:gd name="f320" fmla="val 8765"/>
              <a:gd name="f321" fmla="val 6254496"/>
              <a:gd name="f322" fmla="val 6492905"/>
              <a:gd name="f323" fmla="+- 0 0 8765"/>
              <a:gd name="f324" fmla="val 6874229"/>
              <a:gd name="f325" fmla="val 68964"/>
              <a:gd name="f326" fmla="val 7065264"/>
              <a:gd name="f327" fmla="val 7256299"/>
              <a:gd name="f328" fmla="+- 0 0 68964"/>
              <a:gd name="f329" fmla="val 7299358"/>
              <a:gd name="f330" fmla="val 28602"/>
              <a:gd name="f331" fmla="val 7528560"/>
              <a:gd name="f332" fmla="val 7757762"/>
              <a:gd name="f333" fmla="+- 0 0 28602"/>
              <a:gd name="f334" fmla="val 7831325"/>
              <a:gd name="f335" fmla="val 14389"/>
              <a:gd name="f336" fmla="val 7991856"/>
              <a:gd name="f337" fmla="val 8152387"/>
              <a:gd name="f338" fmla="+- 0 0 14389"/>
              <a:gd name="f339" fmla="val 8426675"/>
              <a:gd name="f340" fmla="val 8802624"/>
              <a:gd name="f341" fmla="val 9178573"/>
              <a:gd name="f342" fmla="val 9069609"/>
              <a:gd name="f343" fmla="val 7623"/>
              <a:gd name="f344" fmla="val 9265920"/>
              <a:gd name="f345" fmla="val 9462231"/>
              <a:gd name="f346" fmla="+- 0 0 7623"/>
              <a:gd name="f347" fmla="val 9627609"/>
              <a:gd name="f348" fmla="val 17784"/>
              <a:gd name="f349" fmla="val 9830823"/>
              <a:gd name="f350" fmla="+- 0 0 17784"/>
              <a:gd name="f351" fmla="val 9946805"/>
              <a:gd name="f352" fmla="val 11476"/>
              <a:gd name="f353" fmla="val 10076688"/>
              <a:gd name="f354" fmla="val 10206571"/>
              <a:gd name="f355" fmla="+- 0 0 11476"/>
              <a:gd name="f356" fmla="val 10658881"/>
              <a:gd name="f357" fmla="val 85681"/>
              <a:gd name="f358" fmla="val 10887456"/>
              <a:gd name="f359" fmla="val 11116031"/>
              <a:gd name="f360" fmla="+- 0 0 85681"/>
              <a:gd name="f361" fmla="val 11439421"/>
              <a:gd name="f362" fmla="val 40776"/>
              <a:gd name="f363" fmla="val 11584594"/>
              <a:gd name="f364" fmla="val 224296"/>
              <a:gd name="f365" fmla="val 11546217"/>
              <a:gd name="f366" fmla="val 342801"/>
              <a:gd name="f367" fmla="val 11618583"/>
              <a:gd name="f368" fmla="val 681890"/>
              <a:gd name="f369" fmla="val 11563352"/>
              <a:gd name="f370" fmla="val 847468"/>
              <a:gd name="f371" fmla="val 1164421"/>
              <a:gd name="f372" fmla="val 11601448"/>
              <a:gd name="f373" fmla="val 1481374"/>
              <a:gd name="f374" fmla="val 11536483"/>
              <a:gd name="f375" fmla="val 1599409"/>
              <a:gd name="f376" fmla="val 1781565"/>
              <a:gd name="f377" fmla="val 11628317"/>
              <a:gd name="f378" fmla="val 1963721"/>
              <a:gd name="f379" fmla="val 11521777"/>
              <a:gd name="f380" fmla="val 2083915"/>
              <a:gd name="f381" fmla="val 11643023"/>
              <a:gd name="f382" fmla="val 2573771"/>
              <a:gd name="f383" fmla="val 11575144"/>
              <a:gd name="f384" fmla="val 2657527"/>
              <a:gd name="f385" fmla="val 11589656"/>
              <a:gd name="f386" fmla="val 3094715"/>
              <a:gd name="f387" fmla="val 11546931"/>
              <a:gd name="f388" fmla="val 3209123"/>
              <a:gd name="f389" fmla="val 11399232"/>
              <a:gd name="f390" fmla="val 3501937"/>
              <a:gd name="f391" fmla="val 10994962"/>
              <a:gd name="f392" fmla="val 3406671"/>
              <a:gd name="f393" fmla="val 10771632"/>
              <a:gd name="f394" fmla="val 10548302"/>
              <a:gd name="f395" fmla="val 3579857"/>
              <a:gd name="f396" fmla="val 10499916"/>
              <a:gd name="f397" fmla="val 3475836"/>
              <a:gd name="f398" fmla="val 10116756"/>
              <a:gd name="f399" fmla="val 3510692"/>
              <a:gd name="f400" fmla="val 10085268"/>
              <a:gd name="f401" fmla="val 3480911"/>
              <a:gd name="f402" fmla="val 9836460"/>
              <a:gd name="f403" fmla="val 3505617"/>
              <a:gd name="f404" fmla="val 9805366"/>
              <a:gd name="f405" fmla="val 3488027"/>
              <a:gd name="f406" fmla="val 9653066"/>
              <a:gd name="f407" fmla="val 3498501"/>
              <a:gd name="f408" fmla="val 9420334"/>
              <a:gd name="f409" fmla="val 3462730"/>
              <a:gd name="f410" fmla="val 9150096"/>
              <a:gd name="f411" fmla="val 8879858"/>
              <a:gd name="f412" fmla="val 3523798"/>
              <a:gd name="f413" fmla="val 8784380"/>
              <a:gd name="f414" fmla="val 3444477"/>
              <a:gd name="f415" fmla="val 8686800"/>
              <a:gd name="f416" fmla="val 8589220"/>
              <a:gd name="f417" fmla="val 3542051"/>
              <a:gd name="f418" fmla="val 8433416"/>
              <a:gd name="f419" fmla="val 3486122"/>
              <a:gd name="f420" fmla="val 8223504"/>
              <a:gd name="f421" fmla="val 8013592"/>
              <a:gd name="f422" fmla="val 3500406"/>
              <a:gd name="f423" fmla="val 7996617"/>
              <a:gd name="f424" fmla="val 3487879"/>
              <a:gd name="f425" fmla="val 7755447"/>
              <a:gd name="f426" fmla="val 3498649"/>
              <a:gd name="f427" fmla="val 7554562"/>
              <a:gd name="f428" fmla="val 3467027"/>
              <a:gd name="f429" fmla="val 7412736"/>
              <a:gd name="f430" fmla="val 7270910"/>
              <a:gd name="f431" fmla="val 3519501"/>
              <a:gd name="f432" fmla="val 7146303"/>
              <a:gd name="f433" fmla="val 3468010"/>
              <a:gd name="f434" fmla="val 6752577"/>
              <a:gd name="f435" fmla="val 3518518"/>
              <a:gd name="f436" fmla="val 6432346"/>
              <a:gd name="f437" fmla="val 3458775"/>
              <a:gd name="f438" fmla="val 6076646"/>
              <a:gd name="f439" fmla="val 3527753"/>
              <a:gd name="f440" fmla="val 5843855"/>
              <a:gd name="f441" fmla="val 3456103"/>
              <a:gd name="f442" fmla="val 5506897"/>
              <a:gd name="f443" fmla="val 3530425"/>
              <a:gd name="f444" fmla="val 5064335"/>
              <a:gd name="f445" fmla="val 3404268"/>
              <a:gd name="f446" fmla="val 4664881"/>
              <a:gd name="f447" fmla="val 3582260"/>
              <a:gd name="f448" fmla="val 4347868"/>
              <a:gd name="f449" fmla="val 3418197"/>
              <a:gd name="f450" fmla="val 3991460"/>
              <a:gd name="f451" fmla="val 3568331"/>
              <a:gd name="f452" fmla="val 3900814"/>
              <a:gd name="f453" fmla="val 3481789"/>
              <a:gd name="f454" fmla="val 3822192"/>
              <a:gd name="f455" fmla="val 3743570"/>
              <a:gd name="f456" fmla="val 3504739"/>
              <a:gd name="f457" fmla="val 3454559"/>
              <a:gd name="f458" fmla="val 3444752"/>
              <a:gd name="f459" fmla="val 3263233"/>
              <a:gd name="f460" fmla="val 3541776"/>
              <a:gd name="f461" fmla="val 2990838"/>
              <a:gd name="f462" fmla="val 3428514"/>
              <a:gd name="f463" fmla="val 2568714"/>
              <a:gd name="f464" fmla="val 3558014"/>
              <a:gd name="f465" fmla="val 2596932"/>
              <a:gd name="f466" fmla="val 3472028"/>
              <a:gd name="f467" fmla="val 2499324"/>
              <a:gd name="f468" fmla="val 3514500"/>
              <a:gd name="f469" fmla="val 2408911"/>
              <a:gd name="f470" fmla="val 3483491"/>
              <a:gd name="f471" fmla="val 2316480"/>
              <a:gd name="f472" fmla="val 2224049"/>
              <a:gd name="f473" fmla="val 3503037"/>
              <a:gd name="f474" fmla="val 2137282"/>
              <a:gd name="f475" fmla="val 3491701"/>
              <a:gd name="f476" fmla="val 1800734"/>
              <a:gd name="f477" fmla="val 3494827"/>
              <a:gd name="f478" fmla="val 1506948"/>
              <a:gd name="f479" fmla="val 3480976"/>
              <a:gd name="f480" fmla="val 1272828"/>
              <a:gd name="f481" fmla="val 3505552"/>
              <a:gd name="f482" fmla="val 1257004"/>
              <a:gd name="f483" fmla="val 3483470"/>
              <a:gd name="f484" fmla="val 1158240"/>
              <a:gd name="f485" fmla="val 1059476"/>
              <a:gd name="f486" fmla="val 3503058"/>
              <a:gd name="f487" fmla="val 1032925"/>
              <a:gd name="f488" fmla="val 3471703"/>
              <a:gd name="f489" fmla="val 820259"/>
              <a:gd name="f490" fmla="val 3514825"/>
              <a:gd name="f491" fmla="val 331611"/>
              <a:gd name="f492" fmla="val 3478004"/>
              <a:gd name="f493" fmla="+- 0 0 34016"/>
              <a:gd name="f494" fmla="val 3228746"/>
              <a:gd name="f495" fmla="val 48620"/>
              <a:gd name="f496" fmla="val 3165752"/>
              <a:gd name="f497" fmla="+- 0 0 48620"/>
              <a:gd name="f498" fmla="val 2656354"/>
              <a:gd name="f499" fmla="val 52239"/>
              <a:gd name="f500" fmla="val 2457478"/>
              <a:gd name="f501" fmla="val 2293910"/>
              <a:gd name="f502" fmla="+- 0 0 52239"/>
              <a:gd name="f503" fmla="val 2130342"/>
              <a:gd name="f504" fmla="val 4084"/>
              <a:gd name="f505" fmla="val 1842548"/>
              <a:gd name="f506" fmla="val 1676767"/>
              <a:gd name="f507" fmla="+- 0 0 4084"/>
              <a:gd name="f508" fmla="val 1510986"/>
              <a:gd name="f509" fmla="val 1332"/>
              <a:gd name="f510" fmla="val 1282486"/>
              <a:gd name="f511" fmla="+- 0 0 1332"/>
              <a:gd name="f512" fmla="val 1046356"/>
              <a:gd name="f513" fmla="val 42031"/>
              <a:gd name="f514" fmla="val 709487"/>
              <a:gd name="f515" fmla="val 582211"/>
              <a:gd name="f516" fmla="+- 0 0 42031"/>
              <a:gd name="f517" fmla="val 454935"/>
              <a:gd name="f518" fmla="val 36444"/>
              <a:gd name="f519" fmla="val 203071"/>
              <a:gd name="f520" fmla="*/ f0 1 11582400"/>
              <a:gd name="f521" fmla="*/ f1 1 3493264"/>
              <a:gd name="f522" fmla="+- f4 0 f2"/>
              <a:gd name="f523" fmla="+- f3 0 f2"/>
              <a:gd name="f524" fmla="*/ f523 1 11582400"/>
              <a:gd name="f525" fmla="*/ f522 1 3493264"/>
              <a:gd name="f526" fmla="*/ f2 1 f524"/>
              <a:gd name="f527" fmla="*/ f3 1 f524"/>
              <a:gd name="f528" fmla="*/ f2 1 f525"/>
              <a:gd name="f529" fmla="*/ f4 1 f525"/>
              <a:gd name="f530" fmla="*/ f526 f520 1"/>
              <a:gd name="f531" fmla="*/ f527 f520 1"/>
              <a:gd name="f532" fmla="*/ f529 f521 1"/>
              <a:gd name="f533" fmla="*/ f528 f521 1"/>
            </a:gdLst>
            <a:ahLst/>
            <a:cxnLst>
              <a:cxn ang="3cd4">
                <a:pos x="hc" y="t"/>
              </a:cxn>
              <a:cxn ang="0">
                <a:pos x="r" y="vc"/>
              </a:cxn>
              <a:cxn ang="cd4">
                <a:pos x="hc" y="b"/>
              </a:cxn>
              <a:cxn ang="cd2">
                <a:pos x="l" y="vc"/>
              </a:cxn>
            </a:cxnLst>
            <a:rect l="f530" t="f533" r="f531" b="f532"/>
            <a:pathLst>
              <a:path w="11582400" h="3493264"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49" y="f2"/>
                </a:cubicBezTo>
                <a:cubicBezTo>
                  <a:pt x="f50" y="f51"/>
                  <a:pt x="f52" y="f53"/>
                  <a:pt x="f54" y="f2"/>
                </a:cubicBezTo>
                <a:cubicBezTo>
                  <a:pt x="f55" y="f56"/>
                  <a:pt x="f57" y="f58"/>
                  <a:pt x="f59" y="f2"/>
                </a:cubicBezTo>
                <a:cubicBezTo>
                  <a:pt x="f60" y="f61"/>
                  <a:pt x="f62" y="f63"/>
                  <a:pt x="f64" y="f2"/>
                </a:cubicBezTo>
                <a:cubicBezTo>
                  <a:pt x="f65" y="f66"/>
                  <a:pt x="f67" y="f68"/>
                  <a:pt x="f69" y="f2"/>
                </a:cubicBezTo>
                <a:cubicBezTo>
                  <a:pt x="f70" y="f71"/>
                  <a:pt x="f72" y="f73"/>
                  <a:pt x="f74" y="f2"/>
                </a:cubicBezTo>
                <a:cubicBezTo>
                  <a:pt x="f75" y="f76"/>
                  <a:pt x="f77" y="f78"/>
                  <a:pt x="f79" y="f2"/>
                </a:cubicBezTo>
                <a:cubicBezTo>
                  <a:pt x="f80" y="f81"/>
                  <a:pt x="f82" y="f83"/>
                  <a:pt x="f84" y="f2"/>
                </a:cubicBezTo>
                <a:cubicBezTo>
                  <a:pt x="f85" y="f86"/>
                  <a:pt x="f87" y="f88"/>
                  <a:pt x="f89" y="f2"/>
                </a:cubicBezTo>
                <a:cubicBezTo>
                  <a:pt x="f90" y="f91"/>
                  <a:pt x="f92" y="f93"/>
                  <a:pt x="f94" y="f2"/>
                </a:cubicBezTo>
                <a:cubicBezTo>
                  <a:pt x="f95" y="f96"/>
                  <a:pt x="f97" y="f98"/>
                  <a:pt x="f99" y="f2"/>
                </a:cubicBezTo>
                <a:cubicBezTo>
                  <a:pt x="f100" y="f101"/>
                  <a:pt x="f102" y="f103"/>
                  <a:pt x="f104" y="f2"/>
                </a:cubicBezTo>
                <a:cubicBezTo>
                  <a:pt x="f105" y="f106"/>
                  <a:pt x="f107" y="f108"/>
                  <a:pt x="f109" y="f2"/>
                </a:cubicBezTo>
                <a:cubicBezTo>
                  <a:pt x="f110" y="f111"/>
                  <a:pt x="f112" y="f113"/>
                  <a:pt x="f3" y="f2"/>
                </a:cubicBezTo>
                <a:cubicBezTo>
                  <a:pt x="f114" y="f115"/>
                  <a:pt x="f116" y="f117"/>
                  <a:pt x="f3" y="f118"/>
                </a:cubicBezTo>
                <a:cubicBezTo>
                  <a:pt x="f119" y="f120"/>
                  <a:pt x="f121" y="f122"/>
                  <a:pt x="f3" y="f123"/>
                </a:cubicBezTo>
                <a:cubicBezTo>
                  <a:pt x="f124" y="f125"/>
                  <a:pt x="f126" y="f127"/>
                  <a:pt x="f3" y="f128"/>
                </a:cubicBezTo>
                <a:cubicBezTo>
                  <a:pt x="f129" y="f130"/>
                  <a:pt x="f131" y="f132"/>
                  <a:pt x="f3" y="f133"/>
                </a:cubicBezTo>
                <a:cubicBezTo>
                  <a:pt x="f134" y="f135"/>
                  <a:pt x="f136" y="f137"/>
                  <a:pt x="f3" y="f138"/>
                </a:cubicBezTo>
                <a:cubicBezTo>
                  <a:pt x="f139" y="f140"/>
                  <a:pt x="f141" y="f142"/>
                  <a:pt x="f3" y="f4"/>
                </a:cubicBezTo>
                <a:cubicBezTo>
                  <a:pt x="f143" y="f144"/>
                  <a:pt x="f145" y="f146"/>
                  <a:pt x="f147" y="f4"/>
                </a:cubicBezTo>
                <a:cubicBezTo>
                  <a:pt x="f148" y="f149"/>
                  <a:pt x="f150" y="f151"/>
                  <a:pt x="f104" y="f4"/>
                </a:cubicBezTo>
                <a:cubicBezTo>
                  <a:pt x="f152" y="f153"/>
                  <a:pt x="f154" y="f155"/>
                  <a:pt x="f156" y="f4"/>
                </a:cubicBezTo>
                <a:cubicBezTo>
                  <a:pt x="f157" y="f158"/>
                  <a:pt x="f159" y="f160"/>
                  <a:pt x="f161" y="f4"/>
                </a:cubicBezTo>
                <a:cubicBezTo>
                  <a:pt x="f162" y="f163"/>
                  <a:pt x="f164" y="f165"/>
                  <a:pt x="f166" y="f4"/>
                </a:cubicBezTo>
                <a:cubicBezTo>
                  <a:pt x="f167" y="f168"/>
                  <a:pt x="f169" y="f170"/>
                  <a:pt x="f89" y="f4"/>
                </a:cubicBezTo>
                <a:cubicBezTo>
                  <a:pt x="f171" y="f172"/>
                  <a:pt x="f173" y="f174"/>
                  <a:pt x="f175" y="f4"/>
                </a:cubicBezTo>
                <a:cubicBezTo>
                  <a:pt x="f176" y="f177"/>
                  <a:pt x="f178" y="f179"/>
                  <a:pt x="f180" y="f4"/>
                </a:cubicBezTo>
                <a:cubicBezTo>
                  <a:pt x="f181" y="f182"/>
                  <a:pt x="f183" y="f184"/>
                  <a:pt x="f185" y="f4"/>
                </a:cubicBezTo>
                <a:cubicBezTo>
                  <a:pt x="f186" y="f187"/>
                  <a:pt x="f188" y="f189"/>
                  <a:pt x="f190" y="f4"/>
                </a:cubicBezTo>
                <a:cubicBezTo>
                  <a:pt x="f191" y="f192"/>
                  <a:pt x="f193" y="f194"/>
                  <a:pt x="f195" y="f4"/>
                </a:cubicBezTo>
                <a:cubicBezTo>
                  <a:pt x="f196" y="f197"/>
                  <a:pt x="f198" y="f199"/>
                  <a:pt x="f200" y="f4"/>
                </a:cubicBezTo>
                <a:cubicBezTo>
                  <a:pt x="f201" y="f202"/>
                  <a:pt x="f203" y="f204"/>
                  <a:pt x="f205" y="f4"/>
                </a:cubicBezTo>
                <a:cubicBezTo>
                  <a:pt x="f206" y="f207"/>
                  <a:pt x="f208" y="f209"/>
                  <a:pt x="f210" y="f4"/>
                </a:cubicBezTo>
                <a:cubicBezTo>
                  <a:pt x="f211" y="f212"/>
                  <a:pt x="f213" y="f214"/>
                  <a:pt x="f39" y="f4"/>
                </a:cubicBezTo>
                <a:cubicBezTo>
                  <a:pt x="f215" y="f216"/>
                  <a:pt x="f217" y="f218"/>
                  <a:pt x="f219" y="f4"/>
                </a:cubicBezTo>
                <a:cubicBezTo>
                  <a:pt x="f220" y="f221"/>
                  <a:pt x="f222" y="f223"/>
                  <a:pt x="f224" y="f4"/>
                </a:cubicBezTo>
                <a:cubicBezTo>
                  <a:pt x="f225" y="f226"/>
                  <a:pt x="f227" y="f228"/>
                  <a:pt x="f24" y="f4"/>
                </a:cubicBezTo>
                <a:cubicBezTo>
                  <a:pt x="f229" y="f230"/>
                  <a:pt x="f231" y="f232"/>
                  <a:pt x="f233" y="f4"/>
                </a:cubicBezTo>
                <a:cubicBezTo>
                  <a:pt x="f234" y="f235"/>
                  <a:pt x="f236" y="f237"/>
                  <a:pt x="f2" y="f4"/>
                </a:cubicBezTo>
                <a:cubicBezTo>
                  <a:pt x="f238" y="f239"/>
                  <a:pt x="f240" y="f241"/>
                  <a:pt x="f2" y="f242"/>
                </a:cubicBezTo>
                <a:cubicBezTo>
                  <a:pt x="f243" y="f244"/>
                  <a:pt x="f245" y="f246"/>
                  <a:pt x="f2" y="f247"/>
                </a:cubicBezTo>
                <a:cubicBezTo>
                  <a:pt x="f248" y="f249"/>
                  <a:pt x="f250" y="f251"/>
                  <a:pt x="f2" y="f252"/>
                </a:cubicBezTo>
                <a:cubicBezTo>
                  <a:pt x="f253" y="f254"/>
                  <a:pt x="f255" y="f256"/>
                  <a:pt x="f2" y="f257"/>
                </a:cubicBezTo>
                <a:cubicBezTo>
                  <a:pt x="f258" y="f259"/>
                  <a:pt x="f260" y="f261"/>
                  <a:pt x="f2" y="f262"/>
                </a:cubicBezTo>
                <a:cubicBezTo>
                  <a:pt x="f263" y="f264"/>
                  <a:pt x="f265" y="f266"/>
                  <a:pt x="f2" y="f2"/>
                </a:cubicBezTo>
                <a:close/>
              </a:path>
              <a:path w="11582400" h="3493264">
                <a:moveTo>
                  <a:pt x="f2" y="f2"/>
                </a:moveTo>
                <a:cubicBezTo>
                  <a:pt x="f267" y="f268"/>
                  <a:pt x="f269" y="f270"/>
                  <a:pt x="f271" y="f2"/>
                </a:cubicBezTo>
                <a:cubicBezTo>
                  <a:pt x="f272" y="f273"/>
                  <a:pt x="f274" y="f275"/>
                  <a:pt x="f276" y="f2"/>
                </a:cubicBezTo>
                <a:cubicBezTo>
                  <a:pt x="f277" y="f278"/>
                  <a:pt x="f279" y="f280"/>
                  <a:pt x="f19" y="f2"/>
                </a:cubicBezTo>
                <a:cubicBezTo>
                  <a:pt x="f281" y="f282"/>
                  <a:pt x="f283" y="f284"/>
                  <a:pt x="f285" y="f2"/>
                </a:cubicBezTo>
                <a:cubicBezTo>
                  <a:pt x="f286" y="f287"/>
                  <a:pt x="f288" y="f289"/>
                  <a:pt x="f224" y="f2"/>
                </a:cubicBezTo>
                <a:cubicBezTo>
                  <a:pt x="f290" y="f291"/>
                  <a:pt x="f292" y="f293"/>
                  <a:pt x="f294" y="f2"/>
                </a:cubicBezTo>
                <a:cubicBezTo>
                  <a:pt x="f295" y="f296"/>
                  <a:pt x="f297" y="f298"/>
                  <a:pt x="f39" y="f2"/>
                </a:cubicBezTo>
                <a:cubicBezTo>
                  <a:pt x="f299" y="f300"/>
                  <a:pt x="f301" y="f302"/>
                  <a:pt x="f210" y="f2"/>
                </a:cubicBezTo>
                <a:cubicBezTo>
                  <a:pt x="f303" y="f304"/>
                  <a:pt x="f305" y="f306"/>
                  <a:pt x="f307" y="f2"/>
                </a:cubicBezTo>
                <a:cubicBezTo>
                  <a:pt x="f308" y="f309"/>
                  <a:pt x="f310" y="f311"/>
                  <a:pt x="f312" y="f2"/>
                </a:cubicBezTo>
                <a:cubicBezTo>
                  <a:pt x="f313" y="f314"/>
                  <a:pt x="f315" y="f316"/>
                  <a:pt x="f200" y="f2"/>
                </a:cubicBezTo>
                <a:cubicBezTo>
                  <a:pt x="f317" y="f318"/>
                  <a:pt x="f319" y="f320"/>
                  <a:pt x="f321" y="f2"/>
                </a:cubicBezTo>
                <a:cubicBezTo>
                  <a:pt x="f322" y="f323"/>
                  <a:pt x="f324" y="f325"/>
                  <a:pt x="f326" y="f2"/>
                </a:cubicBezTo>
                <a:cubicBezTo>
                  <a:pt x="f327" y="f328"/>
                  <a:pt x="f329" y="f330"/>
                  <a:pt x="f331" y="f2"/>
                </a:cubicBezTo>
                <a:cubicBezTo>
                  <a:pt x="f332" y="f333"/>
                  <a:pt x="f334" y="f335"/>
                  <a:pt x="f336" y="f2"/>
                </a:cubicBezTo>
                <a:cubicBezTo>
                  <a:pt x="f337" y="f338"/>
                  <a:pt x="f339" y="f293"/>
                  <a:pt x="f340" y="f2"/>
                </a:cubicBezTo>
                <a:cubicBezTo>
                  <a:pt x="f341" y="f296"/>
                  <a:pt x="f342" y="f343"/>
                  <a:pt x="f344" y="f2"/>
                </a:cubicBezTo>
                <a:cubicBezTo>
                  <a:pt x="f345" y="f346"/>
                  <a:pt x="f347" y="f348"/>
                  <a:pt x="f94" y="f2"/>
                </a:cubicBezTo>
                <a:cubicBezTo>
                  <a:pt x="f349" y="f350"/>
                  <a:pt x="f351" y="f352"/>
                  <a:pt x="f353" y="f2"/>
                </a:cubicBezTo>
                <a:cubicBezTo>
                  <a:pt x="f354" y="f355"/>
                  <a:pt x="f356" y="f357"/>
                  <a:pt x="f358" y="f2"/>
                </a:cubicBezTo>
                <a:cubicBezTo>
                  <a:pt x="f359" y="f360"/>
                  <a:pt x="f361" y="f362"/>
                  <a:pt x="f3" y="f2"/>
                </a:cubicBezTo>
                <a:cubicBezTo>
                  <a:pt x="f363" y="f364"/>
                  <a:pt x="f365" y="f366"/>
                  <a:pt x="f3" y="f118"/>
                </a:cubicBezTo>
                <a:cubicBezTo>
                  <a:pt x="f367" y="f368"/>
                  <a:pt x="f369" y="f370"/>
                  <a:pt x="f3" y="f371"/>
                </a:cubicBezTo>
                <a:cubicBezTo>
                  <a:pt x="f372" y="f373"/>
                  <a:pt x="f374" y="f375"/>
                  <a:pt x="f3" y="f376"/>
                </a:cubicBezTo>
                <a:cubicBezTo>
                  <a:pt x="f377" y="f378"/>
                  <a:pt x="f379" y="f380"/>
                  <a:pt x="f3" y="f247"/>
                </a:cubicBezTo>
                <a:cubicBezTo>
                  <a:pt x="f381" y="f382"/>
                  <a:pt x="f383" y="f384"/>
                  <a:pt x="f3" y="f242"/>
                </a:cubicBezTo>
                <a:cubicBezTo>
                  <a:pt x="f385" y="f386"/>
                  <a:pt x="f387" y="f388"/>
                  <a:pt x="f3" y="f4"/>
                </a:cubicBezTo>
                <a:cubicBezTo>
                  <a:pt x="f389" y="f390"/>
                  <a:pt x="f391" y="f392"/>
                  <a:pt x="f393" y="f4"/>
                </a:cubicBezTo>
                <a:cubicBezTo>
                  <a:pt x="f394" y="f395"/>
                  <a:pt x="f396" y="f397"/>
                  <a:pt x="f156" y="f4"/>
                </a:cubicBezTo>
                <a:cubicBezTo>
                  <a:pt x="f398" y="f399"/>
                  <a:pt x="f400" y="f401"/>
                  <a:pt x="f161" y="f4"/>
                </a:cubicBezTo>
                <a:cubicBezTo>
                  <a:pt x="f402" y="f403"/>
                  <a:pt x="f404" y="f405"/>
                  <a:pt x="f94" y="f4"/>
                </a:cubicBezTo>
                <a:cubicBezTo>
                  <a:pt x="f406" y="f407"/>
                  <a:pt x="f408" y="f409"/>
                  <a:pt x="f410" y="f4"/>
                </a:cubicBezTo>
                <a:cubicBezTo>
                  <a:pt x="f411" y="f412"/>
                  <a:pt x="f413" y="f414"/>
                  <a:pt x="f415" y="f4"/>
                </a:cubicBezTo>
                <a:cubicBezTo>
                  <a:pt x="f416" y="f417"/>
                  <a:pt x="f418" y="f419"/>
                  <a:pt x="f420" y="f4"/>
                </a:cubicBezTo>
                <a:cubicBezTo>
                  <a:pt x="f421" y="f422"/>
                  <a:pt x="f423" y="f424"/>
                  <a:pt x="f79" y="f4"/>
                </a:cubicBezTo>
                <a:cubicBezTo>
                  <a:pt x="f425" y="f426"/>
                  <a:pt x="f427" y="f428"/>
                  <a:pt x="f429" y="f4"/>
                </a:cubicBezTo>
                <a:cubicBezTo>
                  <a:pt x="f430" y="f431"/>
                  <a:pt x="f432" y="f433"/>
                  <a:pt x="f185" y="f4"/>
                </a:cubicBezTo>
                <a:cubicBezTo>
                  <a:pt x="f434" y="f435"/>
                  <a:pt x="f436" y="f437"/>
                  <a:pt x="f321" y="f4"/>
                </a:cubicBezTo>
                <a:cubicBezTo>
                  <a:pt x="f438" y="f439"/>
                  <a:pt x="f440" y="f441"/>
                  <a:pt x="f200" y="f4"/>
                </a:cubicBezTo>
                <a:cubicBezTo>
                  <a:pt x="f442" y="f443"/>
                  <a:pt x="f444" y="f445"/>
                  <a:pt x="f307" y="f4"/>
                </a:cubicBezTo>
                <a:cubicBezTo>
                  <a:pt x="f446" y="f447"/>
                  <a:pt x="f448" y="f449"/>
                  <a:pt x="f210" y="f4"/>
                </a:cubicBezTo>
                <a:cubicBezTo>
                  <a:pt x="f450" y="f451"/>
                  <a:pt x="f452" y="f453"/>
                  <a:pt x="f454" y="f4"/>
                </a:cubicBezTo>
                <a:cubicBezTo>
                  <a:pt x="f455" y="f456"/>
                  <a:pt x="f457" y="f458"/>
                  <a:pt x="f39" y="f4"/>
                </a:cubicBezTo>
                <a:cubicBezTo>
                  <a:pt x="f459" y="f460"/>
                  <a:pt x="f461" y="f462"/>
                  <a:pt x="f219" y="f4"/>
                </a:cubicBezTo>
                <a:cubicBezTo>
                  <a:pt x="f463" y="f464"/>
                  <a:pt x="f465" y="f466"/>
                  <a:pt x="f224" y="f4"/>
                </a:cubicBezTo>
                <a:cubicBezTo>
                  <a:pt x="f467" y="f468"/>
                  <a:pt x="f469" y="f470"/>
                  <a:pt x="f471" y="f4"/>
                </a:cubicBezTo>
                <a:cubicBezTo>
                  <a:pt x="f472" y="f473"/>
                  <a:pt x="f474" y="f475"/>
                  <a:pt x="f285" y="f4"/>
                </a:cubicBezTo>
                <a:cubicBezTo>
                  <a:pt x="f476" y="f477"/>
                  <a:pt x="f478" y="f479"/>
                  <a:pt x="f14" y="f4"/>
                </a:cubicBezTo>
                <a:cubicBezTo>
                  <a:pt x="f480" y="f481"/>
                  <a:pt x="f482" y="f483"/>
                  <a:pt x="f484" y="f4"/>
                </a:cubicBezTo>
                <a:cubicBezTo>
                  <a:pt x="f485" y="f486"/>
                  <a:pt x="f487" y="f488"/>
                  <a:pt x="f276" y="f4"/>
                </a:cubicBezTo>
                <a:cubicBezTo>
                  <a:pt x="f489" y="f490"/>
                  <a:pt x="f491" y="f492"/>
                  <a:pt x="f2" y="f4"/>
                </a:cubicBezTo>
                <a:cubicBezTo>
                  <a:pt x="f493" y="f494"/>
                  <a:pt x="f495" y="f496"/>
                  <a:pt x="f2" y="f138"/>
                </a:cubicBezTo>
                <a:cubicBezTo>
                  <a:pt x="f497" y="f498"/>
                  <a:pt x="f499" y="f500"/>
                  <a:pt x="f2" y="f501"/>
                </a:cubicBezTo>
                <a:cubicBezTo>
                  <a:pt x="f502" y="f503"/>
                  <a:pt x="f504" y="f505"/>
                  <a:pt x="f2" y="f506"/>
                </a:cubicBezTo>
                <a:cubicBezTo>
                  <a:pt x="f507" y="f508"/>
                  <a:pt x="f509" y="f510"/>
                  <a:pt x="f2" y="f371"/>
                </a:cubicBezTo>
                <a:cubicBezTo>
                  <a:pt x="f511" y="f512"/>
                  <a:pt x="f513" y="f514"/>
                  <a:pt x="f2" y="f515"/>
                </a:cubicBezTo>
                <a:cubicBezTo>
                  <a:pt x="f516" y="f517"/>
                  <a:pt x="f518" y="f519"/>
                  <a:pt x="f2" y="f2"/>
                </a:cubicBezTo>
                <a:close/>
              </a:path>
            </a:pathLst>
          </a:custGeom>
          <a:noFill/>
          <a:ln w="28437">
            <a:solidFill>
              <a:srgbClr val="00B0F0"/>
            </a:solidFill>
            <a:prstDash val="solid"/>
          </a:ln>
        </p:spPr>
        <p:txBody>
          <a:bodyPr vert="horz" wrap="square" lIns="90004" tIns="44997" rIns="90004" bIns="44997" anchor="t" anchorCtr="0" compatLnSpc="0">
            <a:spAutoFit/>
          </a:bodyPr>
          <a:lstStyle/>
          <a:p>
            <a:pPr algn="just">
              <a:defRPr sz="1800" b="0" i="0" u="none" strike="noStrike" kern="0" cap="none" spc="0" baseline="0">
                <a:solidFill>
                  <a:srgbClr val="000000"/>
                </a:solidFill>
                <a:uFillTx/>
              </a:defRPr>
            </a:pPr>
            <a:r>
              <a:rPr lang="it-IT" sz="2800" b="0" i="0" u="none" strike="noStrike" kern="1200" cap="none" spc="0" baseline="0" dirty="0">
                <a:solidFill>
                  <a:srgbClr val="000000"/>
                </a:solidFill>
                <a:uFillTx/>
                <a:latin typeface="Comic Sans MS" pitchFamily="66"/>
                <a:ea typeface="Microsoft YaHei" pitchFamily="2"/>
                <a:cs typeface="Arial" pitchFamily="2"/>
              </a:rPr>
              <a:t>Le recenti normative  ANTI-COVID non consentono al momento di </a:t>
            </a:r>
            <a:r>
              <a:rPr lang="it-IT" sz="2800" dirty="0">
                <a:solidFill>
                  <a:srgbClr val="000000"/>
                </a:solidFill>
                <a:latin typeface="Comic Sans MS" pitchFamily="66"/>
                <a:ea typeface="Microsoft YaHei" pitchFamily="2"/>
                <a:cs typeface="Arial" pitchFamily="2"/>
              </a:rPr>
              <a:t>mantenere il momento del sonno.</a:t>
            </a: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2800" b="0" i="0" u="none" strike="noStrike" kern="1200" cap="none" spc="0" baseline="0" dirty="0">
                <a:solidFill>
                  <a:srgbClr val="000000"/>
                </a:solidFill>
                <a:uFillTx/>
                <a:latin typeface="Comic Sans MS" pitchFamily="66"/>
                <a:ea typeface="Microsoft YaHei" pitchFamily="2"/>
                <a:cs typeface="Arial" pitchFamily="2"/>
              </a:rPr>
              <a:t>E’ rientrata la possibilità di portare a scuola un oggetto/gioco,</a:t>
            </a: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2800" b="0" i="0" u="none" strike="noStrike" kern="1200" cap="none" spc="0" baseline="0" dirty="0">
              <a:solidFill>
                <a:srgbClr val="000000"/>
              </a:solidFill>
              <a:uFillTx/>
              <a:latin typeface="Comic Sans MS" pitchFamily="66"/>
              <a:ea typeface="Microsoft YaHei" pitchFamily="2"/>
              <a:cs typeface="Arial" pitchFamily="2"/>
            </a:endParaRP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2800" b="0" i="0" u="none" strike="noStrike" kern="1200" cap="none" spc="0" baseline="0" dirty="0">
                <a:solidFill>
                  <a:srgbClr val="000000"/>
                </a:solidFill>
                <a:uFillTx/>
                <a:latin typeface="Comic Sans MS" pitchFamily="66"/>
                <a:ea typeface="Microsoft YaHei" pitchFamily="2"/>
                <a:cs typeface="Arial" pitchFamily="2"/>
              </a:rPr>
              <a:t>In caso di nuove disposizioni verranno subito prese in considerazione e comunicate alle famiglie.</a:t>
            </a: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2800" b="0" i="0" u="none" strike="noStrike" kern="1200" cap="none" spc="0" baseline="0" dirty="0">
              <a:solidFill>
                <a:srgbClr val="000000"/>
              </a:solidFill>
              <a:uFillTx/>
              <a:latin typeface="Comic Sans MS" pitchFamily="66"/>
              <a:ea typeface="Microsoft YaHei" pitchFamily="2"/>
              <a:cs typeface="Arial" pitchFamily="2"/>
            </a:endParaRPr>
          </a:p>
        </p:txBody>
      </p:sp>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name="Slide14">
    <p:spTree>
      <p:nvGrpSpPr>
        <p:cNvPr id="1" name=""/>
        <p:cNvGrpSpPr/>
        <p:nvPr/>
      </p:nvGrpSpPr>
      <p:grpSpPr>
        <a:xfrm>
          <a:off x="0" y="0"/>
          <a:ext cx="0" cy="0"/>
          <a:chOff x="0" y="0"/>
          <a:chExt cx="0" cy="0"/>
        </a:xfrm>
      </p:grpSpPr>
      <p:sp>
        <p:nvSpPr>
          <p:cNvPr id="2" name="CasellaDiTesto 6">
            <a:extLst>
              <a:ext uri="{FF2B5EF4-FFF2-40B4-BE49-F238E27FC236}">
                <a16:creationId xmlns:a16="http://schemas.microsoft.com/office/drawing/2014/main" id="{10846D91-8324-6E62-2677-5A16313E7F82}"/>
              </a:ext>
            </a:extLst>
          </p:cNvPr>
          <p:cNvSpPr/>
          <p:nvPr/>
        </p:nvSpPr>
        <p:spPr>
          <a:xfrm>
            <a:off x="1756077" y="306717"/>
            <a:ext cx="8679960" cy="805302"/>
          </a:xfrm>
          <a:custGeom>
            <a:avLst/>
            <a:gdLst>
              <a:gd name="f0" fmla="val w"/>
              <a:gd name="f1" fmla="val h"/>
              <a:gd name="f2" fmla="val 0"/>
              <a:gd name="f3" fmla="val 8680173"/>
              <a:gd name="f4" fmla="val 1046440"/>
              <a:gd name="f5" fmla="val 142824"/>
              <a:gd name="f6" fmla="+- 0 0 15078"/>
              <a:gd name="f7" fmla="val 190265"/>
              <a:gd name="f8" fmla="val 37329"/>
              <a:gd name="f9" fmla="val 318273"/>
              <a:gd name="f10" fmla="val 446281"/>
              <a:gd name="f11" fmla="+- 0 0 37329"/>
              <a:gd name="f12" fmla="val 570763"/>
              <a:gd name="f13" fmla="val 20960"/>
              <a:gd name="f14" fmla="val 723348"/>
              <a:gd name="f15" fmla="val 875934"/>
              <a:gd name="f16" fmla="+- 0 0 20960"/>
              <a:gd name="f17" fmla="val 967967"/>
              <a:gd name="f18" fmla="val 9640"/>
              <a:gd name="f19" fmla="val 1041621"/>
              <a:gd name="f20" fmla="val 1115275"/>
              <a:gd name="f21" fmla="+- 0 0 9640"/>
              <a:gd name="f22" fmla="val 1333937"/>
              <a:gd name="f23" fmla="val 33983"/>
              <a:gd name="f24" fmla="val 1620299"/>
              <a:gd name="f25" fmla="val 1906661"/>
              <a:gd name="f26" fmla="+- 0 0 33983"/>
              <a:gd name="f27" fmla="val 1824642"/>
              <a:gd name="f28" fmla="val 25316"/>
              <a:gd name="f29" fmla="val 1938572"/>
              <a:gd name="f30" fmla="val 2052502"/>
              <a:gd name="f31" fmla="+- 0 0 25316"/>
              <a:gd name="f32" fmla="val 2155349"/>
              <a:gd name="f33" fmla="val 5082"/>
              <a:gd name="f34" fmla="val 2343647"/>
              <a:gd name="f35" fmla="val 2531946"/>
              <a:gd name="f36" fmla="+- 0 0 5082"/>
              <a:gd name="f37" fmla="val 2804817"/>
              <a:gd name="f38" fmla="val 38215"/>
              <a:gd name="f39" fmla="val 3095928"/>
              <a:gd name="f40" fmla="val 3387039"/>
              <a:gd name="f41" fmla="+- 0 0 38215"/>
              <a:gd name="f42" fmla="val 3416045"/>
              <a:gd name="f43" fmla="val 14649"/>
              <a:gd name="f44" fmla="val 3674607"/>
              <a:gd name="f45" fmla="val 3933169"/>
              <a:gd name="f46" fmla="+- 0 0 14649"/>
              <a:gd name="f47" fmla="val 4055745"/>
              <a:gd name="f48" fmla="val 61481"/>
              <a:gd name="f49" fmla="val 4340087"/>
              <a:gd name="f50" fmla="val 4624429"/>
              <a:gd name="f51" fmla="+- 0 0 61481"/>
              <a:gd name="f52" fmla="val 4588098"/>
              <a:gd name="f53" fmla="val 30562"/>
              <a:gd name="f54" fmla="val 4658360"/>
              <a:gd name="f55" fmla="val 4728622"/>
              <a:gd name="f56" fmla="+- 0 0 30562"/>
              <a:gd name="f57" fmla="val 5147546"/>
              <a:gd name="f58" fmla="val 47409"/>
              <a:gd name="f59" fmla="val 5323839"/>
              <a:gd name="f60" fmla="val 5500132"/>
              <a:gd name="f61" fmla="+- 0 0 47409"/>
              <a:gd name="f62" fmla="val 5760269"/>
              <a:gd name="f63" fmla="val 14355"/>
              <a:gd name="f64" fmla="val 5902518"/>
              <a:gd name="f65" fmla="val 6044767"/>
              <a:gd name="f66" fmla="+- 0 0 14355"/>
              <a:gd name="f67" fmla="val 6315047"/>
              <a:gd name="f68" fmla="val 52779"/>
              <a:gd name="f69" fmla="val 6481196"/>
              <a:gd name="f70" fmla="val 6647345"/>
              <a:gd name="f71" fmla="+- 0 0 52779"/>
              <a:gd name="f72" fmla="val 6660326"/>
              <a:gd name="f73" fmla="val 32676"/>
              <a:gd name="f74" fmla="val 6799469"/>
              <a:gd name="f75" fmla="val 6938612"/>
              <a:gd name="f76" fmla="+- 0 0 32676"/>
              <a:gd name="f77" fmla="val 7074962"/>
              <a:gd name="f78" fmla="val 6251"/>
              <a:gd name="f79" fmla="val 7291345"/>
              <a:gd name="f80" fmla="val 7507728"/>
              <a:gd name="f81" fmla="+- 0 0 6251"/>
              <a:gd name="f82" fmla="val 7554457"/>
              <a:gd name="f83" fmla="val 18265"/>
              <a:gd name="f84" fmla="val 7783222"/>
              <a:gd name="f85" fmla="val 8011987"/>
              <a:gd name="f86" fmla="+- 0 0 18265"/>
              <a:gd name="f87" fmla="val 7948987"/>
              <a:gd name="f88" fmla="val 24283"/>
              <a:gd name="f89" fmla="val 8101495"/>
              <a:gd name="f90" fmla="val 8254003"/>
              <a:gd name="f91" fmla="+- 0 0 24283"/>
              <a:gd name="f92" fmla="val 8552985"/>
              <a:gd name="f93" fmla="val 30186"/>
              <a:gd name="f94" fmla="val 8680801"/>
              <a:gd name="f95" fmla="val 120999"/>
              <a:gd name="f96" fmla="val 8621289"/>
              <a:gd name="f97" fmla="val 328834"/>
              <a:gd name="f98" fmla="val 491827"/>
              <a:gd name="f99" fmla="val 8739057"/>
              <a:gd name="f100" fmla="val 654820"/>
              <a:gd name="f101" fmla="val 8634858"/>
              <a:gd name="f102" fmla="val 862118"/>
              <a:gd name="f103" fmla="val 8515728"/>
              <a:gd name="f104" fmla="val 1087357"/>
              <a:gd name="f105" fmla="val 8364424"/>
              <a:gd name="f106" fmla="val 1017907"/>
              <a:gd name="f107" fmla="val 7838566"/>
              <a:gd name="f108" fmla="val 1074973"/>
              <a:gd name="f109" fmla="val 7816545"/>
              <a:gd name="f110" fmla="val 1024272"/>
              <a:gd name="f111" fmla="val 7696420"/>
              <a:gd name="f112" fmla="val 7576295"/>
              <a:gd name="f113" fmla="val 1068608"/>
              <a:gd name="f114" fmla="val 7379860"/>
              <a:gd name="f115" fmla="val 1006357"/>
              <a:gd name="f116" fmla="val 7204544"/>
              <a:gd name="f117" fmla="val 7029228"/>
              <a:gd name="f118" fmla="val 1086523"/>
              <a:gd name="f119" fmla="val 6885440"/>
              <a:gd name="f120" fmla="val 1024677"/>
              <a:gd name="f121" fmla="val 6713498"/>
              <a:gd name="f122" fmla="val 1068203"/>
              <a:gd name="f123" fmla="val 6221509"/>
              <a:gd name="f124" fmla="val 1015901"/>
              <a:gd name="f125" fmla="val 6047187"/>
              <a:gd name="f126" fmla="val 5872865"/>
              <a:gd name="f127" fmla="val 1076979"/>
              <a:gd name="f128" fmla="val 5739420"/>
              <a:gd name="f129" fmla="val 1015060"/>
              <a:gd name="f130" fmla="val 5642112"/>
              <a:gd name="f131" fmla="val 5544804"/>
              <a:gd name="f132" fmla="val 1077820"/>
              <a:gd name="f133" fmla="val 5451041"/>
              <a:gd name="f134" fmla="val 1044849"/>
              <a:gd name="f135" fmla="val 5196637"/>
              <a:gd name="f136" fmla="val 1048031"/>
              <a:gd name="f137" fmla="val 5080048"/>
              <a:gd name="f138" fmla="val 1018800"/>
              <a:gd name="f139" fmla="val 5005566"/>
              <a:gd name="f140" fmla="val 4931084"/>
              <a:gd name="f141" fmla="val 1074080"/>
              <a:gd name="f142" fmla="val 4807441"/>
              <a:gd name="f143" fmla="val 1040350"/>
              <a:gd name="f144" fmla="val 4687293"/>
              <a:gd name="f145" fmla="val 4567145"/>
              <a:gd name="f146" fmla="val 1052530"/>
              <a:gd name="f147" fmla="val 4414183"/>
              <a:gd name="f148" fmla="val 1021424"/>
              <a:gd name="f149" fmla="val 4282219"/>
              <a:gd name="f150" fmla="val 4150255"/>
              <a:gd name="f151" fmla="val 1071456"/>
              <a:gd name="f152" fmla="val 3950785"/>
              <a:gd name="f153" fmla="val 1000112"/>
              <a:gd name="f154" fmla="val 3790342"/>
              <a:gd name="f155" fmla="val 3629899"/>
              <a:gd name="f156" fmla="val 1092768"/>
              <a:gd name="f157" fmla="val 3361695"/>
              <a:gd name="f158" fmla="val 991573"/>
              <a:gd name="f159" fmla="val 3038061"/>
              <a:gd name="f160" fmla="val 2714427"/>
              <a:gd name="f161" fmla="val 1101307"/>
              <a:gd name="f162" fmla="val 2654409"/>
              <a:gd name="f163" fmla="val 1043822"/>
              <a:gd name="f164" fmla="val 2285779"/>
              <a:gd name="f165" fmla="val 1917149"/>
              <a:gd name="f166" fmla="val 1049058"/>
              <a:gd name="f167" fmla="val 1963681"/>
              <a:gd name="f168" fmla="val 992258"/>
              <a:gd name="f169" fmla="val 1707101"/>
              <a:gd name="f170" fmla="val 1450521"/>
              <a:gd name="f171" fmla="val 1100622"/>
              <a:gd name="f172" fmla="val 1538946"/>
              <a:gd name="f173" fmla="val 1039166"/>
              <a:gd name="f174" fmla="val 1388828"/>
              <a:gd name="f175" fmla="val 1238710"/>
              <a:gd name="f176" fmla="val 1053714"/>
              <a:gd name="f177" fmla="val 1129951"/>
              <a:gd name="f178" fmla="val 1034462"/>
              <a:gd name="f179" fmla="val 983753"/>
              <a:gd name="f180" fmla="val 837555"/>
              <a:gd name="f181" fmla="val 1058418"/>
              <a:gd name="f182" fmla="val 732917"/>
              <a:gd name="f183" fmla="val 1042970"/>
              <a:gd name="f184" fmla="val 665480"/>
              <a:gd name="f185" fmla="val 598043"/>
              <a:gd name="f186" fmla="val 1049910"/>
              <a:gd name="f187" fmla="val 268058"/>
              <a:gd name="f188" fmla="val 1000387"/>
              <a:gd name="f189" fmla="+- 0 0 48294"/>
              <a:gd name="f190" fmla="val 874389"/>
              <a:gd name="f191" fmla="val 8641"/>
              <a:gd name="f192" fmla="val 643142"/>
              <a:gd name="f193" fmla="val 533684"/>
              <a:gd name="f194" fmla="+- 0 0 8641"/>
              <a:gd name="f195" fmla="val 424226"/>
              <a:gd name="f196" fmla="val 55768"/>
              <a:gd name="f197" fmla="val 240574"/>
              <a:gd name="f198" fmla="val 199054"/>
              <a:gd name="f199" fmla="+- 0 0 187"/>
              <a:gd name="f200" fmla="val 452688"/>
              <a:gd name="f201" fmla="val 4641"/>
              <a:gd name="f202" fmla="val 578678"/>
              <a:gd name="f203" fmla="val 704668"/>
              <a:gd name="f204" fmla="+- 0 0 4641"/>
              <a:gd name="f205" fmla="val 874012"/>
              <a:gd name="f206" fmla="val 57396"/>
              <a:gd name="f207" fmla="val 1070555"/>
              <a:gd name="f208" fmla="val 1267098"/>
              <a:gd name="f209" fmla="+- 0 0 57396"/>
              <a:gd name="f210" fmla="val 1437681"/>
              <a:gd name="f211" fmla="val 69361"/>
              <a:gd name="f212" fmla="val 1649233"/>
              <a:gd name="f213" fmla="val 1860785"/>
              <a:gd name="f214" fmla="+- 0 0 69361"/>
              <a:gd name="f215" fmla="val 2110245"/>
              <a:gd name="f216" fmla="val 40701"/>
              <a:gd name="f217" fmla="val 2401515"/>
              <a:gd name="f218" fmla="val 2692785"/>
              <a:gd name="f219" fmla="+- 0 0 40701"/>
              <a:gd name="f220" fmla="val 2738899"/>
              <a:gd name="f221" fmla="val 28109"/>
              <a:gd name="f222" fmla="val 2980193"/>
              <a:gd name="f223" fmla="val 3221487"/>
              <a:gd name="f224" fmla="+- 0 0 28109"/>
              <a:gd name="f225" fmla="val 3485067"/>
              <a:gd name="f226" fmla="val 74476"/>
              <a:gd name="f227" fmla="val 3645673"/>
              <a:gd name="f228" fmla="val 3806279"/>
              <a:gd name="f229" fmla="+- 0 0 74476"/>
              <a:gd name="f230" fmla="val 4022644"/>
              <a:gd name="f231" fmla="val 77117"/>
              <a:gd name="f232" fmla="val 4311153"/>
              <a:gd name="f233" fmla="val 4599662"/>
              <a:gd name="f234" fmla="+- 0 0 77117"/>
              <a:gd name="f235" fmla="val 4828039"/>
              <a:gd name="f236" fmla="val 35447"/>
              <a:gd name="f237" fmla="val 5063434"/>
              <a:gd name="f238" fmla="val 5298829"/>
              <a:gd name="f239" fmla="+- 0 0 35447"/>
              <a:gd name="f240" fmla="val 5364346"/>
              <a:gd name="f241" fmla="val 8043"/>
              <a:gd name="f242" fmla="val 5919878"/>
              <a:gd name="f243" fmla="+- 0 0 8043"/>
              <a:gd name="f244" fmla="val 5886216"/>
              <a:gd name="f245" fmla="val 196"/>
              <a:gd name="f246" fmla="val 5960385"/>
              <a:gd name="f247" fmla="val 6034554"/>
              <a:gd name="f248" fmla="+- 0 0 196"/>
              <a:gd name="f249" fmla="val 6264111"/>
              <a:gd name="f250" fmla="val 2124"/>
              <a:gd name="f251" fmla="val 6365460"/>
              <a:gd name="f252" fmla="val 6466810"/>
              <a:gd name="f253" fmla="+- 0 0 2124"/>
              <a:gd name="f254" fmla="val 6629413"/>
              <a:gd name="f255" fmla="val 42849"/>
              <a:gd name="f256" fmla="val 6857337"/>
              <a:gd name="f257" fmla="val 7085261"/>
              <a:gd name="f258" fmla="+- 0 0 42849"/>
              <a:gd name="f259" fmla="val 7188206"/>
              <a:gd name="f260" fmla="val 68180"/>
              <a:gd name="f261" fmla="val 7436015"/>
              <a:gd name="f262" fmla="val 7683824"/>
              <a:gd name="f263" fmla="+- 0 0 68180"/>
              <a:gd name="f264" fmla="val 8028920"/>
              <a:gd name="f265" fmla="val 5404"/>
              <a:gd name="f266" fmla="val 8188297"/>
              <a:gd name="f267" fmla="val 8347674"/>
              <a:gd name="f268" fmla="+- 0 0 5404"/>
              <a:gd name="f269" fmla="val 8444586"/>
              <a:gd name="f270" fmla="val 8689"/>
              <a:gd name="f271" fmla="val 8710527"/>
              <a:gd name="f272" fmla="val 177075"/>
              <a:gd name="f273" fmla="val 8616773"/>
              <a:gd name="f274" fmla="val 397583"/>
              <a:gd name="f275" fmla="val 544149"/>
              <a:gd name="f276" fmla="val 8743573"/>
              <a:gd name="f277" fmla="val 690715"/>
              <a:gd name="f278" fmla="val 8676962"/>
              <a:gd name="f279" fmla="val 870145"/>
              <a:gd name="f280" fmla="val 8505775"/>
              <a:gd name="f281" fmla="val 1059938"/>
              <a:gd name="f282" fmla="val 8369410"/>
              <a:gd name="f283" fmla="val 1008858"/>
              <a:gd name="f284" fmla="val 8007184"/>
              <a:gd name="f285" fmla="val 1084022"/>
              <a:gd name="f286" fmla="val 7935025"/>
              <a:gd name="f287" fmla="val 1012819"/>
              <a:gd name="f288" fmla="val 7631420"/>
              <a:gd name="f289" fmla="val 1080061"/>
              <a:gd name="f290" fmla="val 7428411"/>
              <a:gd name="f291" fmla="val 1040616"/>
              <a:gd name="f292" fmla="val 6980677"/>
              <a:gd name="f293" fmla="val 1052264"/>
              <a:gd name="f294" fmla="val 7013377"/>
              <a:gd name="f295" fmla="val 1027893"/>
              <a:gd name="f296" fmla="val 6886271"/>
              <a:gd name="f297" fmla="val 6759165"/>
              <a:gd name="f298" fmla="val 1064987"/>
              <a:gd name="f299" fmla="val 6385108"/>
              <a:gd name="f300" fmla="val 980513"/>
              <a:gd name="f301" fmla="val 6220791"/>
              <a:gd name="f302" fmla="val 6056474"/>
              <a:gd name="f303" fmla="val 1112367"/>
              <a:gd name="f304" fmla="val 5902208"/>
              <a:gd name="f305" fmla="val 1022889"/>
              <a:gd name="f306" fmla="val 5728914"/>
              <a:gd name="f307" fmla="val 5555620"/>
              <a:gd name="f308" fmla="val 1069991"/>
              <a:gd name="f309" fmla="val 5245659"/>
              <a:gd name="f310" fmla="val 981026"/>
              <a:gd name="f311" fmla="val 4976633"/>
              <a:gd name="f312" fmla="val 4707607"/>
              <a:gd name="f313" fmla="val 1111854"/>
              <a:gd name="f314" fmla="val 4648321"/>
              <a:gd name="f315" fmla="val 1008246"/>
              <a:gd name="f316" fmla="val 4484756"/>
              <a:gd name="f317" fmla="val 4321191"/>
              <a:gd name="f318" fmla="val 1084634"/>
              <a:gd name="f319" fmla="val 4155914"/>
              <a:gd name="f320" fmla="val 1022357"/>
              <a:gd name="f321" fmla="val 3992880"/>
              <a:gd name="f322" fmla="val 3829846"/>
              <a:gd name="f323" fmla="val 1070523"/>
              <a:gd name="f324" fmla="val 3635769"/>
              <a:gd name="f325" fmla="val 1046017"/>
              <a:gd name="f326" fmla="val 3501003"/>
              <a:gd name="f327" fmla="val 3366237"/>
              <a:gd name="f328" fmla="val 1046863"/>
              <a:gd name="f329" fmla="val 3185220"/>
              <a:gd name="f330" fmla="val 981261"/>
              <a:gd name="f331" fmla="val 2922325"/>
              <a:gd name="f332" fmla="val 2659430"/>
              <a:gd name="f333" fmla="val 1111619"/>
              <a:gd name="f334" fmla="val 2601863"/>
              <a:gd name="f335" fmla="val 1018882"/>
              <a:gd name="f336" fmla="val 2517250"/>
              <a:gd name="f337" fmla="val 2432638"/>
              <a:gd name="f338" fmla="val 1073998"/>
              <a:gd name="f339" fmla="val 2251617"/>
              <a:gd name="f340" fmla="val 1032424"/>
              <a:gd name="f341" fmla="val 2112175"/>
              <a:gd name="f342" fmla="val 1972734"/>
              <a:gd name="f343" fmla="val 1060456"/>
              <a:gd name="f344" fmla="val 1804860"/>
              <a:gd name="f345" fmla="val 1016660"/>
              <a:gd name="f346" fmla="val 1435738"/>
              <a:gd name="f347" fmla="val 1076220"/>
              <a:gd name="f348" fmla="val 1352196"/>
              <a:gd name="f349" fmla="val 1041884"/>
              <a:gd name="f350" fmla="val 1215224"/>
              <a:gd name="f351" fmla="val 1078252"/>
              <a:gd name="f352" fmla="val 1050996"/>
              <a:gd name="f353" fmla="val 882571"/>
              <a:gd name="f354" fmla="val 1019207"/>
              <a:gd name="f355" fmla="val 564125"/>
              <a:gd name="f356" fmla="val 1073673"/>
              <a:gd name="f357" fmla="val 336004"/>
              <a:gd name="f358" fmla="val 960298"/>
              <a:gd name="f359" fmla="+- 0 0 50287"/>
              <a:gd name="f360" fmla="val 853539"/>
              <a:gd name="f361" fmla="val 40476"/>
              <a:gd name="f362" fmla="val 707862"/>
              <a:gd name="f363" fmla="val 502291"/>
              <a:gd name="f364" fmla="+- 0 0 40476"/>
              <a:gd name="f365" fmla="val 296720"/>
              <a:gd name="f366" fmla="val 41608"/>
              <a:gd name="f367" fmla="val 212041"/>
              <a:gd name="f368" fmla="*/ f0 1 8680173"/>
              <a:gd name="f369" fmla="*/ f1 1 1046440"/>
              <a:gd name="f370" fmla="+- f4 0 f2"/>
              <a:gd name="f371" fmla="+- f3 0 f2"/>
              <a:gd name="f372" fmla="*/ f371 1 8680173"/>
              <a:gd name="f373" fmla="*/ f370 1 1046440"/>
              <a:gd name="f374" fmla="*/ f2 1 f372"/>
              <a:gd name="f375" fmla="*/ f3 1 f372"/>
              <a:gd name="f376" fmla="*/ f2 1 f373"/>
              <a:gd name="f377" fmla="*/ f4 1 f373"/>
              <a:gd name="f378" fmla="*/ f374 f368 1"/>
              <a:gd name="f379" fmla="*/ f375 f368 1"/>
              <a:gd name="f380" fmla="*/ f377 f369 1"/>
              <a:gd name="f381" fmla="*/ f376 f369 1"/>
            </a:gdLst>
            <a:ahLst/>
            <a:cxnLst>
              <a:cxn ang="3cd4">
                <a:pos x="hc" y="t"/>
              </a:cxn>
              <a:cxn ang="0">
                <a:pos x="r" y="vc"/>
              </a:cxn>
              <a:cxn ang="cd4">
                <a:pos x="hc" y="b"/>
              </a:cxn>
              <a:cxn ang="cd2">
                <a:pos x="l" y="vc"/>
              </a:cxn>
            </a:cxnLst>
            <a:rect l="f378" t="f381" r="f379" b="f380"/>
            <a:pathLst>
              <a:path w="8680173" h="1046440"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49" y="f2"/>
                </a:cubicBezTo>
                <a:cubicBezTo>
                  <a:pt x="f50" y="f51"/>
                  <a:pt x="f52" y="f53"/>
                  <a:pt x="f54" y="f2"/>
                </a:cubicBezTo>
                <a:cubicBezTo>
                  <a:pt x="f55" y="f56"/>
                  <a:pt x="f57" y="f58"/>
                  <a:pt x="f59" y="f2"/>
                </a:cubicBezTo>
                <a:cubicBezTo>
                  <a:pt x="f60" y="f61"/>
                  <a:pt x="f62" y="f63"/>
                  <a:pt x="f64" y="f2"/>
                </a:cubicBezTo>
                <a:cubicBezTo>
                  <a:pt x="f65" y="f66"/>
                  <a:pt x="f67" y="f68"/>
                  <a:pt x="f69" y="f2"/>
                </a:cubicBezTo>
                <a:cubicBezTo>
                  <a:pt x="f70" y="f71"/>
                  <a:pt x="f72" y="f73"/>
                  <a:pt x="f74" y="f2"/>
                </a:cubicBezTo>
                <a:cubicBezTo>
                  <a:pt x="f75" y="f76"/>
                  <a:pt x="f77" y="f78"/>
                  <a:pt x="f79" y="f2"/>
                </a:cubicBezTo>
                <a:cubicBezTo>
                  <a:pt x="f80" y="f81"/>
                  <a:pt x="f82" y="f83"/>
                  <a:pt x="f84" y="f2"/>
                </a:cubicBezTo>
                <a:cubicBezTo>
                  <a:pt x="f85" y="f86"/>
                  <a:pt x="f87" y="f88"/>
                  <a:pt x="f89" y="f2"/>
                </a:cubicBezTo>
                <a:cubicBezTo>
                  <a:pt x="f90" y="f91"/>
                  <a:pt x="f92" y="f93"/>
                  <a:pt x="f3" y="f2"/>
                </a:cubicBezTo>
                <a:cubicBezTo>
                  <a:pt x="f94" y="f95"/>
                  <a:pt x="f96" y="f97"/>
                  <a:pt x="f3" y="f98"/>
                </a:cubicBezTo>
                <a:cubicBezTo>
                  <a:pt x="f99" y="f100"/>
                  <a:pt x="f101" y="f102"/>
                  <a:pt x="f3" y="f4"/>
                </a:cubicBezTo>
                <a:cubicBezTo>
                  <a:pt x="f103" y="f104"/>
                  <a:pt x="f105" y="f106"/>
                  <a:pt x="f89" y="f4"/>
                </a:cubicBezTo>
                <a:cubicBezTo>
                  <a:pt x="f107" y="f108"/>
                  <a:pt x="f109" y="f110"/>
                  <a:pt x="f111" y="f4"/>
                </a:cubicBezTo>
                <a:cubicBezTo>
                  <a:pt x="f112" y="f113"/>
                  <a:pt x="f114" y="f115"/>
                  <a:pt x="f116" y="f4"/>
                </a:cubicBezTo>
                <a:cubicBezTo>
                  <a:pt x="f117" y="f118"/>
                  <a:pt x="f119" y="f120"/>
                  <a:pt x="f74" y="f4"/>
                </a:cubicBezTo>
                <a:cubicBezTo>
                  <a:pt x="f121" y="f122"/>
                  <a:pt x="f123" y="f124"/>
                  <a:pt x="f125" y="f4"/>
                </a:cubicBezTo>
                <a:cubicBezTo>
                  <a:pt x="f126" y="f127"/>
                  <a:pt x="f128" y="f129"/>
                  <a:pt x="f130" y="f4"/>
                </a:cubicBezTo>
                <a:cubicBezTo>
                  <a:pt x="f131" y="f132"/>
                  <a:pt x="f133" y="f134"/>
                  <a:pt x="f59" y="f4"/>
                </a:cubicBezTo>
                <a:cubicBezTo>
                  <a:pt x="f135" y="f136"/>
                  <a:pt x="f137" y="f138"/>
                  <a:pt x="f139" y="f4"/>
                </a:cubicBezTo>
                <a:cubicBezTo>
                  <a:pt x="f140" y="f141"/>
                  <a:pt x="f142" y="f143"/>
                  <a:pt x="f144" y="f4"/>
                </a:cubicBezTo>
                <a:cubicBezTo>
                  <a:pt x="f145" y="f146"/>
                  <a:pt x="f147" y="f148"/>
                  <a:pt x="f149" y="f4"/>
                </a:cubicBezTo>
                <a:cubicBezTo>
                  <a:pt x="f150" y="f151"/>
                  <a:pt x="f152" y="f153"/>
                  <a:pt x="f154" y="f4"/>
                </a:cubicBezTo>
                <a:cubicBezTo>
                  <a:pt x="f155" y="f156"/>
                  <a:pt x="f157" y="f158"/>
                  <a:pt x="f159" y="f4"/>
                </a:cubicBezTo>
                <a:cubicBezTo>
                  <a:pt x="f160" y="f161"/>
                  <a:pt x="f162" y="f163"/>
                  <a:pt x="f164" y="f4"/>
                </a:cubicBezTo>
                <a:cubicBezTo>
                  <a:pt x="f165" y="f166"/>
                  <a:pt x="f167" y="f168"/>
                  <a:pt x="f169" y="f4"/>
                </a:cubicBezTo>
                <a:cubicBezTo>
                  <a:pt x="f170" y="f171"/>
                  <a:pt x="f172" y="f173"/>
                  <a:pt x="f174" y="f4"/>
                </a:cubicBezTo>
                <a:cubicBezTo>
                  <a:pt x="f175" y="f176"/>
                  <a:pt x="f177" y="f178"/>
                  <a:pt x="f179" y="f4"/>
                </a:cubicBezTo>
                <a:cubicBezTo>
                  <a:pt x="f180" y="f181"/>
                  <a:pt x="f182" y="f183"/>
                  <a:pt x="f184" y="f4"/>
                </a:cubicBezTo>
                <a:cubicBezTo>
                  <a:pt x="f185" y="f186"/>
                  <a:pt x="f187" y="f188"/>
                  <a:pt x="f2" y="f4"/>
                </a:cubicBezTo>
                <a:cubicBezTo>
                  <a:pt x="f189" y="f190"/>
                  <a:pt x="f191" y="f192"/>
                  <a:pt x="f2" y="f193"/>
                </a:cubicBezTo>
                <a:cubicBezTo>
                  <a:pt x="f194" y="f195"/>
                  <a:pt x="f196" y="f197"/>
                  <a:pt x="f2" y="f2"/>
                </a:cubicBezTo>
                <a:close/>
              </a:path>
              <a:path w="8680173" h="1046440">
                <a:moveTo>
                  <a:pt x="f2" y="f2"/>
                </a:moveTo>
                <a:cubicBezTo>
                  <a:pt x="f198" y="f199"/>
                  <a:pt x="f200" y="f201"/>
                  <a:pt x="f202" y="f2"/>
                </a:cubicBezTo>
                <a:cubicBezTo>
                  <a:pt x="f203" y="f204"/>
                  <a:pt x="f205" y="f206"/>
                  <a:pt x="f207" y="f2"/>
                </a:cubicBezTo>
                <a:cubicBezTo>
                  <a:pt x="f208" y="f209"/>
                  <a:pt x="f210" y="f211"/>
                  <a:pt x="f212" y="f2"/>
                </a:cubicBezTo>
                <a:cubicBezTo>
                  <a:pt x="f213" y="f214"/>
                  <a:pt x="f215" y="f216"/>
                  <a:pt x="f217" y="f2"/>
                </a:cubicBezTo>
                <a:cubicBezTo>
                  <a:pt x="f218" y="f219"/>
                  <a:pt x="f220" y="f221"/>
                  <a:pt x="f222" y="f2"/>
                </a:cubicBezTo>
                <a:cubicBezTo>
                  <a:pt x="f223" y="f224"/>
                  <a:pt x="f225" y="f226"/>
                  <a:pt x="f227" y="f2"/>
                </a:cubicBezTo>
                <a:cubicBezTo>
                  <a:pt x="f228" y="f229"/>
                  <a:pt x="f230" y="f231"/>
                  <a:pt x="f232" y="f2"/>
                </a:cubicBezTo>
                <a:cubicBezTo>
                  <a:pt x="f233" y="f234"/>
                  <a:pt x="f235" y="f236"/>
                  <a:pt x="f237" y="f2"/>
                </a:cubicBezTo>
                <a:cubicBezTo>
                  <a:pt x="f238" y="f239"/>
                  <a:pt x="f240" y="f241"/>
                  <a:pt x="f130" y="f2"/>
                </a:cubicBezTo>
                <a:cubicBezTo>
                  <a:pt x="f242" y="f243"/>
                  <a:pt x="f244" y="f245"/>
                  <a:pt x="f246" y="f2"/>
                </a:cubicBezTo>
                <a:cubicBezTo>
                  <a:pt x="f247" y="f248"/>
                  <a:pt x="f249" y="f250"/>
                  <a:pt x="f251" y="f2"/>
                </a:cubicBezTo>
                <a:cubicBezTo>
                  <a:pt x="f252" y="f253"/>
                  <a:pt x="f254" y="f255"/>
                  <a:pt x="f256" y="f2"/>
                </a:cubicBezTo>
                <a:cubicBezTo>
                  <a:pt x="f257" y="f258"/>
                  <a:pt x="f259" y="f260"/>
                  <a:pt x="f261" y="f2"/>
                </a:cubicBezTo>
                <a:cubicBezTo>
                  <a:pt x="f262" y="f263"/>
                  <a:pt x="f264" y="f265"/>
                  <a:pt x="f266" y="f2"/>
                </a:cubicBezTo>
                <a:cubicBezTo>
                  <a:pt x="f267" y="f268"/>
                  <a:pt x="f269" y="f270"/>
                  <a:pt x="f3" y="f2"/>
                </a:cubicBezTo>
                <a:cubicBezTo>
                  <a:pt x="f271" y="f272"/>
                  <a:pt x="f273" y="f274"/>
                  <a:pt x="f3" y="f275"/>
                </a:cubicBezTo>
                <a:cubicBezTo>
                  <a:pt x="f276" y="f277"/>
                  <a:pt x="f278" y="f279"/>
                  <a:pt x="f3" y="f4"/>
                </a:cubicBezTo>
                <a:cubicBezTo>
                  <a:pt x="f280" y="f281"/>
                  <a:pt x="f282" y="f283"/>
                  <a:pt x="f266" y="f4"/>
                </a:cubicBezTo>
                <a:cubicBezTo>
                  <a:pt x="f284" y="f285"/>
                  <a:pt x="f286" y="f287"/>
                  <a:pt x="f84" y="f4"/>
                </a:cubicBezTo>
                <a:cubicBezTo>
                  <a:pt x="f288" y="f289"/>
                  <a:pt x="f290" y="f291"/>
                  <a:pt x="f116" y="f4"/>
                </a:cubicBezTo>
                <a:cubicBezTo>
                  <a:pt x="f292" y="f293"/>
                  <a:pt x="f294" y="f295"/>
                  <a:pt x="f296" y="f4"/>
                </a:cubicBezTo>
                <a:cubicBezTo>
                  <a:pt x="f297" y="f298"/>
                  <a:pt x="f299" y="f300"/>
                  <a:pt x="f301" y="f4"/>
                </a:cubicBezTo>
                <a:cubicBezTo>
                  <a:pt x="f302" y="f303"/>
                  <a:pt x="f304" y="f305"/>
                  <a:pt x="f306" y="f4"/>
                </a:cubicBezTo>
                <a:cubicBezTo>
                  <a:pt x="f307" y="f308"/>
                  <a:pt x="f309" y="f310"/>
                  <a:pt x="f311" y="f4"/>
                </a:cubicBezTo>
                <a:cubicBezTo>
                  <a:pt x="f312" y="f313"/>
                  <a:pt x="f314" y="f315"/>
                  <a:pt x="f316" y="f4"/>
                </a:cubicBezTo>
                <a:cubicBezTo>
                  <a:pt x="f317" y="f318"/>
                  <a:pt x="f319" y="f320"/>
                  <a:pt x="f321" y="f4"/>
                </a:cubicBezTo>
                <a:cubicBezTo>
                  <a:pt x="f322" y="f323"/>
                  <a:pt x="f324" y="f325"/>
                  <a:pt x="f326" y="f4"/>
                </a:cubicBezTo>
                <a:cubicBezTo>
                  <a:pt x="f327" y="f328"/>
                  <a:pt x="f329" y="f330"/>
                  <a:pt x="f331" y="f4"/>
                </a:cubicBezTo>
                <a:cubicBezTo>
                  <a:pt x="f332" y="f333"/>
                  <a:pt x="f334" y="f335"/>
                  <a:pt x="f336" y="f4"/>
                </a:cubicBezTo>
                <a:cubicBezTo>
                  <a:pt x="f337" y="f338"/>
                  <a:pt x="f339" y="f340"/>
                  <a:pt x="f341" y="f4"/>
                </a:cubicBezTo>
                <a:cubicBezTo>
                  <a:pt x="f342" y="f343"/>
                  <a:pt x="f344" y="f345"/>
                  <a:pt x="f24" y="f4"/>
                </a:cubicBezTo>
                <a:cubicBezTo>
                  <a:pt x="f346" y="f347"/>
                  <a:pt x="f348" y="f349"/>
                  <a:pt x="f350" y="f4"/>
                </a:cubicBezTo>
                <a:cubicBezTo>
                  <a:pt x="f351" y="f352"/>
                  <a:pt x="f353" y="f354"/>
                  <a:pt x="f14" y="f4"/>
                </a:cubicBezTo>
                <a:cubicBezTo>
                  <a:pt x="f355" y="f356"/>
                  <a:pt x="f357" y="f358"/>
                  <a:pt x="f2" y="f4"/>
                </a:cubicBezTo>
                <a:cubicBezTo>
                  <a:pt x="f359" y="f360"/>
                  <a:pt x="f361" y="f362"/>
                  <a:pt x="f2" y="f363"/>
                </a:cubicBezTo>
                <a:cubicBezTo>
                  <a:pt x="f364" y="f365"/>
                  <a:pt x="f366" y="f367"/>
                  <a:pt x="f2" y="f2"/>
                </a:cubicBezTo>
                <a:close/>
              </a:path>
            </a:pathLst>
          </a:custGeom>
          <a:noFill/>
          <a:ln w="28437">
            <a:solidFill>
              <a:srgbClr val="00B0F0"/>
            </a:solidFill>
            <a:prstDash val="solid"/>
          </a:ln>
        </p:spPr>
        <p:txBody>
          <a:bodyPr vert="horz" wrap="square" lIns="90004" tIns="44997" rIns="90004" bIns="44997" anchor="t" anchorCtr="1" compatLnSpc="0">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4400" b="1" i="0" u="none" strike="noStrike" kern="1200" cap="none" spc="0" baseline="0">
                <a:solidFill>
                  <a:srgbClr val="000000"/>
                </a:solidFill>
                <a:uFillTx/>
                <a:latin typeface="Cavolini" pitchFamily="66"/>
                <a:ea typeface="Microsoft YaHei" pitchFamily="2"/>
                <a:cs typeface="Cavolini" pitchFamily="66"/>
              </a:rPr>
              <a:t>La mensa</a:t>
            </a:r>
            <a:endParaRPr lang="it-IT" sz="1800" b="1" i="0" u="none" strike="noStrike" kern="1200" cap="none" spc="0" baseline="0">
              <a:solidFill>
                <a:srgbClr val="000000"/>
              </a:solidFill>
              <a:uFillTx/>
              <a:latin typeface="Calibri" pitchFamily="18"/>
              <a:ea typeface="Microsoft YaHei" pitchFamily="2"/>
              <a:cs typeface="Cavolini" pitchFamily="66"/>
            </a:endParaRPr>
          </a:p>
        </p:txBody>
      </p:sp>
      <p:sp>
        <p:nvSpPr>
          <p:cNvPr id="3" name="CasellaDiTesto 9">
            <a:extLst>
              <a:ext uri="{FF2B5EF4-FFF2-40B4-BE49-F238E27FC236}">
                <a16:creationId xmlns:a16="http://schemas.microsoft.com/office/drawing/2014/main" id="{67B8BBD4-013B-F6DB-9768-13F37A7EFF6A}"/>
              </a:ext>
            </a:extLst>
          </p:cNvPr>
          <p:cNvSpPr/>
          <p:nvPr/>
        </p:nvSpPr>
        <p:spPr>
          <a:xfrm>
            <a:off x="518035" y="1659599"/>
            <a:ext cx="4750564" cy="2325959"/>
          </a:xfrm>
          <a:custGeom>
            <a:avLst/>
            <a:gdLst>
              <a:gd name="f0" fmla="val w"/>
              <a:gd name="f1" fmla="val h"/>
              <a:gd name="f2" fmla="val 0"/>
              <a:gd name="f3" fmla="val 4751006"/>
              <a:gd name="f4" fmla="val 2677656"/>
              <a:gd name="f5" fmla="val 95759"/>
              <a:gd name="f6" fmla="+- 0 0 26408"/>
              <a:gd name="f7" fmla="val 298032"/>
              <a:gd name="f8" fmla="val 50706"/>
              <a:gd name="f9" fmla="val 451346"/>
              <a:gd name="f10" fmla="val 604660"/>
              <a:gd name="f11" fmla="+- 0 0 50706"/>
              <a:gd name="f12" fmla="val 792848"/>
              <a:gd name="f13" fmla="val 1787"/>
              <a:gd name="f14" fmla="val 1092731"/>
              <a:gd name="f15" fmla="val 1392614"/>
              <a:gd name="f16" fmla="+- 0 0 1787"/>
              <a:gd name="f17" fmla="val 1461452"/>
              <a:gd name="f18" fmla="val 21314"/>
              <a:gd name="f19" fmla="val 1686607"/>
              <a:gd name="f20" fmla="val 1911762"/>
              <a:gd name="f21" fmla="+- 0 0 21314"/>
              <a:gd name="f22" fmla="val 1914281"/>
              <a:gd name="f23" fmla="val 34881"/>
              <a:gd name="f24" fmla="val 2137953"/>
              <a:gd name="f25" fmla="val 2361625"/>
              <a:gd name="f26" fmla="+- 0 0 34881"/>
              <a:gd name="f27" fmla="val 2549148"/>
              <a:gd name="f28" fmla="val 1320"/>
              <a:gd name="f29" fmla="val 2731828"/>
              <a:gd name="f30" fmla="val 2914508"/>
              <a:gd name="f31" fmla="+- 0 0 1320"/>
              <a:gd name="f32" fmla="val 3164911"/>
              <a:gd name="f33" fmla="val 61653"/>
              <a:gd name="f34" fmla="val 3420724"/>
              <a:gd name="f35" fmla="val 3676537"/>
              <a:gd name="f36" fmla="+- 0 0 61653"/>
              <a:gd name="f37" fmla="val 3794215"/>
              <a:gd name="f38" fmla="val 58682"/>
              <a:gd name="f39" fmla="val 3967090"/>
              <a:gd name="f40" fmla="val 4139965"/>
              <a:gd name="f41" fmla="+- 0 0 58682"/>
              <a:gd name="f42" fmla="val 4506586"/>
              <a:gd name="f43" fmla="val 47163"/>
              <a:gd name="f44" fmla="val 4818011"/>
              <a:gd name="f45" fmla="val 268184"/>
              <a:gd name="f46" fmla="val 4698658"/>
              <a:gd name="f47" fmla="val 398584"/>
              <a:gd name="f48" fmla="val 562308"/>
              <a:gd name="f49" fmla="val 4803354"/>
              <a:gd name="f50" fmla="val 726032"/>
              <a:gd name="f51" fmla="val 4700052"/>
              <a:gd name="f52" fmla="val 949322"/>
              <a:gd name="f53" fmla="val 1071062"/>
              <a:gd name="f54" fmla="val 4801960"/>
              <a:gd name="f55" fmla="val 1192802"/>
              <a:gd name="f56" fmla="val 4724196"/>
              <a:gd name="f57" fmla="val 1446347"/>
              <a:gd name="f58" fmla="val 1633370"/>
              <a:gd name="f59" fmla="val 4777816"/>
              <a:gd name="f60" fmla="val 1820393"/>
              <a:gd name="f61" fmla="val 4744971"/>
              <a:gd name="f62" fmla="val 1912646"/>
              <a:gd name="f63" fmla="val 2168901"/>
              <a:gd name="f64" fmla="val 4757041"/>
              <a:gd name="f65" fmla="val 2425156"/>
              <a:gd name="f66" fmla="val 4723620"/>
              <a:gd name="f67" fmla="val 2455523"/>
              <a:gd name="f68" fmla="val 4451086"/>
              <a:gd name="f69" fmla="val 2693562"/>
              <a:gd name="f70" fmla="val 4272602"/>
              <a:gd name="f71" fmla="val 2642948"/>
              <a:gd name="f72" fmla="val 4109620"/>
              <a:gd name="f73" fmla="val 3946638"/>
              <a:gd name="f74" fmla="val 2712364"/>
              <a:gd name="f75" fmla="val 3856878"/>
              <a:gd name="f76" fmla="val 2664100"/>
              <a:gd name="f77" fmla="val 3610765"/>
              <a:gd name="f78" fmla="val 3364653"/>
              <a:gd name="f79" fmla="val 2691212"/>
              <a:gd name="f80" fmla="val 3222417"/>
              <a:gd name="f81" fmla="val 2677382"/>
              <a:gd name="f82" fmla="val 3111909"/>
              <a:gd name="f83" fmla="val 3001401"/>
              <a:gd name="f84" fmla="val 2677930"/>
              <a:gd name="f85" fmla="val 2769480"/>
              <a:gd name="f86" fmla="val 2619652"/>
              <a:gd name="f87" fmla="val 2565543"/>
              <a:gd name="f88" fmla="val 2361606"/>
              <a:gd name="f89" fmla="val 2735660"/>
              <a:gd name="f90" fmla="val 2120985"/>
              <a:gd name="f91" fmla="val 2648419"/>
              <a:gd name="f92" fmla="val 1971667"/>
              <a:gd name="f93" fmla="val 1822349"/>
              <a:gd name="f94" fmla="val 2706893"/>
              <a:gd name="f95" fmla="val 1606805"/>
              <a:gd name="f96" fmla="val 2641393"/>
              <a:gd name="f97" fmla="val 1330282"/>
              <a:gd name="f98" fmla="val 1053759"/>
              <a:gd name="f99" fmla="val 2713919"/>
              <a:gd name="f100" fmla="val 1051830"/>
              <a:gd name="f101" fmla="val 2672700"/>
              <a:gd name="f102" fmla="val 878936"/>
              <a:gd name="f103" fmla="val 706042"/>
              <a:gd name="f104" fmla="val 2682612"/>
              <a:gd name="f105" fmla="val 292752"/>
              <a:gd name="f106" fmla="val 2594980"/>
              <a:gd name="f107" fmla="+- 0 0 5987"/>
              <a:gd name="f108" fmla="val 2475284"/>
              <a:gd name="f109" fmla="val 52416"/>
              <a:gd name="f110" fmla="val 2369496"/>
              <a:gd name="f111" fmla="val 2088572"/>
              <a:gd name="f112" fmla="+- 0 0 52416"/>
              <a:gd name="f113" fmla="val 1807648"/>
              <a:gd name="f114" fmla="val 48222"/>
              <a:gd name="f115" fmla="val 1814653"/>
              <a:gd name="f116" fmla="val 1579817"/>
              <a:gd name="f117" fmla="+- 0 0 48222"/>
              <a:gd name="f118" fmla="val 1344981"/>
              <a:gd name="f119" fmla="val 12185"/>
              <a:gd name="f120" fmla="val 1218187"/>
              <a:gd name="f121" fmla="val 1124616"/>
              <a:gd name="f122" fmla="+- 0 0 12185"/>
              <a:gd name="f123" fmla="val 1031045"/>
              <a:gd name="f124" fmla="val 20986"/>
              <a:gd name="f125" fmla="val 721008"/>
              <a:gd name="f126" fmla="val 535531"/>
              <a:gd name="f127" fmla="+- 0 0 20986"/>
              <a:gd name="f128" fmla="val 350054"/>
              <a:gd name="f129" fmla="val 53804"/>
              <a:gd name="f130" fmla="val 180903"/>
              <a:gd name="f131" fmla="val 125166"/>
              <a:gd name="f132" fmla="+- 0 0 33162"/>
              <a:gd name="f133" fmla="val 321142"/>
              <a:gd name="f134" fmla="val 4140"/>
              <a:gd name="f135" fmla="val 581550"/>
              <a:gd name="f136" fmla="+- 0 0 4140"/>
              <a:gd name="f137" fmla="val 934810"/>
              <a:gd name="f138" fmla="val 41834"/>
              <a:gd name="f139" fmla="val 1250652"/>
              <a:gd name="f140" fmla="+- 0 0 41834"/>
              <a:gd name="f141" fmla="val 1563697"/>
              <a:gd name="f142" fmla="val 50275"/>
              <a:gd name="f143" fmla="val 1734117"/>
              <a:gd name="f144" fmla="val 1904537"/>
              <a:gd name="f145" fmla="+- 0 0 50275"/>
              <a:gd name="f146" fmla="val 2007913"/>
              <a:gd name="f147" fmla="val 51488"/>
              <a:gd name="f148" fmla="val 2232973"/>
              <a:gd name="f149" fmla="val 2458033"/>
              <a:gd name="f150" fmla="+- 0 0 51488"/>
              <a:gd name="f151" fmla="val 2547018"/>
              <a:gd name="f152" fmla="val 29160"/>
              <a:gd name="f153" fmla="val 2826849"/>
              <a:gd name="f154" fmla="val 3106680"/>
              <a:gd name="f155" fmla="+- 0 0 29160"/>
              <a:gd name="f156" fmla="val 3137954"/>
              <a:gd name="f157" fmla="val 12317"/>
              <a:gd name="f158" fmla="val 3373214"/>
              <a:gd name="f159" fmla="val 3608474"/>
              <a:gd name="f160" fmla="+- 0 0 12317"/>
              <a:gd name="f161" fmla="val 3690048"/>
              <a:gd name="f162" fmla="val 10568"/>
              <a:gd name="f163" fmla="val 3872070"/>
              <a:gd name="f164" fmla="val 4054092"/>
              <a:gd name="f165" fmla="+- 0 0 10568"/>
              <a:gd name="f166" fmla="val 4495082"/>
              <a:gd name="f167" fmla="val 103906"/>
              <a:gd name="f168" fmla="val 4789048"/>
              <a:gd name="f169" fmla="val 272862"/>
              <a:gd name="f170" fmla="val 4695067"/>
              <a:gd name="f171" fmla="val 383278"/>
              <a:gd name="f172" fmla="val 4806945"/>
              <a:gd name="f173" fmla="val 741338"/>
              <a:gd name="f174" fmla="val 4712336"/>
              <a:gd name="f175" fmla="val 800197"/>
              <a:gd name="f176" fmla="val 1017509"/>
              <a:gd name="f177" fmla="val 4789676"/>
              <a:gd name="f178" fmla="val 1234821"/>
              <a:gd name="f179" fmla="val 4737999"/>
              <a:gd name="f180" fmla="val 1262341"/>
              <a:gd name="f181" fmla="val 1472711"/>
              <a:gd name="f182" fmla="val 4764013"/>
              <a:gd name="f183" fmla="val 1683081"/>
              <a:gd name="f184" fmla="val 4682813"/>
              <a:gd name="f185" fmla="val 1832725"/>
              <a:gd name="f186" fmla="val 2061795"/>
              <a:gd name="f187" fmla="val 4819199"/>
              <a:gd name="f188" fmla="val 2290865"/>
              <a:gd name="f189" fmla="val 4743580"/>
              <a:gd name="f190" fmla="val 2493038"/>
              <a:gd name="f191" fmla="val 4407430"/>
              <a:gd name="f192" fmla="val 2688682"/>
              <a:gd name="f193" fmla="val 4336882"/>
              <a:gd name="f194" fmla="val 2620283"/>
              <a:gd name="f195" fmla="val 4062110"/>
              <a:gd name="f196" fmla="val 3787338"/>
              <a:gd name="f197" fmla="val 2735029"/>
              <a:gd name="f198" fmla="val 3699400"/>
              <a:gd name="f199" fmla="val 2652190"/>
              <a:gd name="f200" fmla="val 3142048"/>
              <a:gd name="f201" fmla="val 2703122"/>
              <a:gd name="f202" fmla="val 3059971"/>
              <a:gd name="f203" fmla="val 2651131"/>
              <a:gd name="f204" fmla="val 2593728"/>
              <a:gd name="f205" fmla="val 2704181"/>
              <a:gd name="f206" fmla="val 2373799"/>
              <a:gd name="f207" fmla="val 2628596"/>
              <a:gd name="f208" fmla="val 1902107"/>
              <a:gd name="f209" fmla="val 2726716"/>
              <a:gd name="f210" fmla="val 1822342"/>
              <a:gd name="f211" fmla="val 2658030"/>
              <a:gd name="f212" fmla="val 1639097"/>
              <a:gd name="f213" fmla="val 1455852"/>
              <a:gd name="f214" fmla="val 2697282"/>
              <a:gd name="f215" fmla="val 1224274"/>
              <a:gd name="f216" fmla="val 2613683"/>
              <a:gd name="f217" fmla="val 950201"/>
              <a:gd name="f218" fmla="val 676128"/>
              <a:gd name="f219" fmla="val 2741629"/>
              <a:gd name="f220" fmla="val 424494"/>
              <a:gd name="f221" fmla="val 2602783"/>
              <a:gd name="f222" fmla="+- 0 0 52815"/>
              <a:gd name="f223" fmla="val 2479178"/>
              <a:gd name="f224" fmla="val 53871"/>
              <a:gd name="f225" fmla="val 2416129"/>
              <a:gd name="f226" fmla="+- 0 0 53871"/>
              <a:gd name="f227" fmla="val 1921673"/>
              <a:gd name="f228" fmla="val 7786"/>
              <a:gd name="f229" fmla="val 1870990"/>
              <a:gd name="f230" fmla="val 1686923"/>
              <a:gd name="f231" fmla="+- 0 0 7786"/>
              <a:gd name="f232" fmla="val 1502856"/>
              <a:gd name="f233" fmla="val 35955"/>
              <a:gd name="f234" fmla="val 1432522"/>
              <a:gd name="f235" fmla="val 1204945"/>
              <a:gd name="f236" fmla="+- 0 0 35955"/>
              <a:gd name="f237" fmla="val 977368"/>
              <a:gd name="f238" fmla="val 17629"/>
              <a:gd name="f239" fmla="val 901282"/>
              <a:gd name="f240" fmla="val 749744"/>
              <a:gd name="f241" fmla="+- 0 0 17629"/>
              <a:gd name="f242" fmla="val 598206"/>
              <a:gd name="f243" fmla="val 65814"/>
              <a:gd name="f244" fmla="val 368707"/>
              <a:gd name="f245" fmla="*/ f0 1 4751006"/>
              <a:gd name="f246" fmla="*/ f1 1 2677656"/>
              <a:gd name="f247" fmla="+- f4 0 f2"/>
              <a:gd name="f248" fmla="+- f3 0 f2"/>
              <a:gd name="f249" fmla="*/ f248 1 4751006"/>
              <a:gd name="f250" fmla="*/ f247 1 2677656"/>
              <a:gd name="f251" fmla="*/ f2 1 f249"/>
              <a:gd name="f252" fmla="*/ f3 1 f249"/>
              <a:gd name="f253" fmla="*/ f2 1 f250"/>
              <a:gd name="f254" fmla="*/ f4 1 f250"/>
              <a:gd name="f255" fmla="*/ f251 f245 1"/>
              <a:gd name="f256" fmla="*/ f252 f245 1"/>
              <a:gd name="f257" fmla="*/ f254 f246 1"/>
              <a:gd name="f258" fmla="*/ f253 f246 1"/>
            </a:gdLst>
            <a:ahLst/>
            <a:cxnLst>
              <a:cxn ang="3cd4">
                <a:pos x="hc" y="t"/>
              </a:cxn>
              <a:cxn ang="0">
                <a:pos x="r" y="vc"/>
              </a:cxn>
              <a:cxn ang="cd4">
                <a:pos x="hc" y="b"/>
              </a:cxn>
              <a:cxn ang="cd2">
                <a:pos x="l" y="vc"/>
              </a:cxn>
            </a:cxnLst>
            <a:rect l="f255" t="f258" r="f256" b="f257"/>
            <a:pathLst>
              <a:path w="4751006" h="2677656"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3" y="f2"/>
                </a:cubicBezTo>
                <a:cubicBezTo>
                  <a:pt x="f44" y="f45"/>
                  <a:pt x="f46" y="f47"/>
                  <a:pt x="f3" y="f48"/>
                </a:cubicBezTo>
                <a:cubicBezTo>
                  <a:pt x="f49" y="f50"/>
                  <a:pt x="f51" y="f52"/>
                  <a:pt x="f3" y="f53"/>
                </a:cubicBezTo>
                <a:cubicBezTo>
                  <a:pt x="f54" y="f55"/>
                  <a:pt x="f56" y="f57"/>
                  <a:pt x="f3" y="f58"/>
                </a:cubicBezTo>
                <a:cubicBezTo>
                  <a:pt x="f59" y="f60"/>
                  <a:pt x="f61" y="f62"/>
                  <a:pt x="f3" y="f63"/>
                </a:cubicBezTo>
                <a:cubicBezTo>
                  <a:pt x="f64" y="f65"/>
                  <a:pt x="f66" y="f67"/>
                  <a:pt x="f3" y="f4"/>
                </a:cubicBezTo>
                <a:cubicBezTo>
                  <a:pt x="f68" y="f69"/>
                  <a:pt x="f70" y="f71"/>
                  <a:pt x="f72" y="f4"/>
                </a:cubicBezTo>
                <a:cubicBezTo>
                  <a:pt x="f73" y="f74"/>
                  <a:pt x="f75" y="f76"/>
                  <a:pt x="f77" y="f4"/>
                </a:cubicBezTo>
                <a:cubicBezTo>
                  <a:pt x="f78" y="f79"/>
                  <a:pt x="f80" y="f81"/>
                  <a:pt x="f82" y="f4"/>
                </a:cubicBezTo>
                <a:cubicBezTo>
                  <a:pt x="f83" y="f84"/>
                  <a:pt x="f85" y="f86"/>
                  <a:pt x="f87" y="f4"/>
                </a:cubicBezTo>
                <a:cubicBezTo>
                  <a:pt x="f88" y="f89"/>
                  <a:pt x="f90" y="f91"/>
                  <a:pt x="f92" y="f4"/>
                </a:cubicBezTo>
                <a:cubicBezTo>
                  <a:pt x="f93" y="f94"/>
                  <a:pt x="f95" y="f96"/>
                  <a:pt x="f97" y="f4"/>
                </a:cubicBezTo>
                <a:cubicBezTo>
                  <a:pt x="f98" y="f99"/>
                  <a:pt x="f100" y="f101"/>
                  <a:pt x="f102" y="f4"/>
                </a:cubicBezTo>
                <a:cubicBezTo>
                  <a:pt x="f103" y="f104"/>
                  <a:pt x="f105" y="f106"/>
                  <a:pt x="f2" y="f4"/>
                </a:cubicBezTo>
                <a:cubicBezTo>
                  <a:pt x="f107" y="f108"/>
                  <a:pt x="f109" y="f110"/>
                  <a:pt x="f2" y="f111"/>
                </a:cubicBezTo>
                <a:cubicBezTo>
                  <a:pt x="f112" y="f113"/>
                  <a:pt x="f114" y="f115"/>
                  <a:pt x="f2" y="f116"/>
                </a:cubicBezTo>
                <a:cubicBezTo>
                  <a:pt x="f117" y="f118"/>
                  <a:pt x="f119" y="f120"/>
                  <a:pt x="f2" y="f121"/>
                </a:cubicBezTo>
                <a:cubicBezTo>
                  <a:pt x="f122" y="f123"/>
                  <a:pt x="f124" y="f125"/>
                  <a:pt x="f2" y="f126"/>
                </a:cubicBezTo>
                <a:cubicBezTo>
                  <a:pt x="f127" y="f128"/>
                  <a:pt x="f129" y="f130"/>
                  <a:pt x="f2" y="f2"/>
                </a:cubicBezTo>
                <a:close/>
              </a:path>
              <a:path w="4751006" h="2677656">
                <a:moveTo>
                  <a:pt x="f2" y="f2"/>
                </a:moveTo>
                <a:cubicBezTo>
                  <a:pt x="f131" y="f132"/>
                  <a:pt x="f133" y="f134"/>
                  <a:pt x="f9" y="f2"/>
                </a:cubicBezTo>
                <a:cubicBezTo>
                  <a:pt x="f135" y="f136"/>
                  <a:pt x="f137" y="f138"/>
                  <a:pt x="f14" y="f2"/>
                </a:cubicBezTo>
                <a:cubicBezTo>
                  <a:pt x="f139" y="f140"/>
                  <a:pt x="f141" y="f142"/>
                  <a:pt x="f143" y="f2"/>
                </a:cubicBezTo>
                <a:cubicBezTo>
                  <a:pt x="f144" y="f145"/>
                  <a:pt x="f146" y="f147"/>
                  <a:pt x="f148" y="f2"/>
                </a:cubicBezTo>
                <a:cubicBezTo>
                  <a:pt x="f149" y="f150"/>
                  <a:pt x="f151" y="f152"/>
                  <a:pt x="f153" y="f2"/>
                </a:cubicBezTo>
                <a:cubicBezTo>
                  <a:pt x="f154" y="f155"/>
                  <a:pt x="f156" y="f157"/>
                  <a:pt x="f158" y="f2"/>
                </a:cubicBezTo>
                <a:cubicBezTo>
                  <a:pt x="f159" y="f160"/>
                  <a:pt x="f161" y="f162"/>
                  <a:pt x="f163" y="f2"/>
                </a:cubicBezTo>
                <a:cubicBezTo>
                  <a:pt x="f164" y="f165"/>
                  <a:pt x="f166" y="f167"/>
                  <a:pt x="f3" y="f2"/>
                </a:cubicBezTo>
                <a:cubicBezTo>
                  <a:pt x="f168" y="f169"/>
                  <a:pt x="f170" y="f171"/>
                  <a:pt x="f3" y="f48"/>
                </a:cubicBezTo>
                <a:cubicBezTo>
                  <a:pt x="f172" y="f173"/>
                  <a:pt x="f174" y="f175"/>
                  <a:pt x="f3" y="f176"/>
                </a:cubicBezTo>
                <a:cubicBezTo>
                  <a:pt x="f177" y="f178"/>
                  <a:pt x="f179" y="f180"/>
                  <a:pt x="f3" y="f181"/>
                </a:cubicBezTo>
                <a:cubicBezTo>
                  <a:pt x="f182" y="f183"/>
                  <a:pt x="f184" y="f185"/>
                  <a:pt x="f3" y="f186"/>
                </a:cubicBezTo>
                <a:cubicBezTo>
                  <a:pt x="f187" y="f188"/>
                  <a:pt x="f189" y="f190"/>
                  <a:pt x="f3" y="f4"/>
                </a:cubicBezTo>
                <a:cubicBezTo>
                  <a:pt x="f191" y="f192"/>
                  <a:pt x="f193" y="f194"/>
                  <a:pt x="f195" y="f4"/>
                </a:cubicBezTo>
                <a:cubicBezTo>
                  <a:pt x="f196" y="f197"/>
                  <a:pt x="f198" y="f199"/>
                  <a:pt x="f34" y="f4"/>
                </a:cubicBezTo>
                <a:cubicBezTo>
                  <a:pt x="f200" y="f201"/>
                  <a:pt x="f202" y="f203"/>
                  <a:pt x="f153" y="f4"/>
                </a:cubicBezTo>
                <a:cubicBezTo>
                  <a:pt x="f204" y="f205"/>
                  <a:pt x="f206" y="f207"/>
                  <a:pt x="f24" y="f4"/>
                </a:cubicBezTo>
                <a:cubicBezTo>
                  <a:pt x="f208" y="f209"/>
                  <a:pt x="f210" y="f211"/>
                  <a:pt x="f212" y="f4"/>
                </a:cubicBezTo>
                <a:cubicBezTo>
                  <a:pt x="f213" y="f214"/>
                  <a:pt x="f215" y="f216"/>
                  <a:pt x="f217" y="f4"/>
                </a:cubicBezTo>
                <a:cubicBezTo>
                  <a:pt x="f218" y="f219"/>
                  <a:pt x="f220" y="f221"/>
                  <a:pt x="f2" y="f4"/>
                </a:cubicBezTo>
                <a:cubicBezTo>
                  <a:pt x="f222" y="f223"/>
                  <a:pt x="f224" y="f225"/>
                  <a:pt x="f2" y="f63"/>
                </a:cubicBezTo>
                <a:cubicBezTo>
                  <a:pt x="f226" y="f227"/>
                  <a:pt x="f228" y="f229"/>
                  <a:pt x="f2" y="f230"/>
                </a:cubicBezTo>
                <a:cubicBezTo>
                  <a:pt x="f231" y="f232"/>
                  <a:pt x="f233" y="f234"/>
                  <a:pt x="f2" y="f235"/>
                </a:cubicBezTo>
                <a:cubicBezTo>
                  <a:pt x="f236" y="f237"/>
                  <a:pt x="f238" y="f239"/>
                  <a:pt x="f2" y="f240"/>
                </a:cubicBezTo>
                <a:cubicBezTo>
                  <a:pt x="f241" y="f242"/>
                  <a:pt x="f243" y="f244"/>
                  <a:pt x="f2" y="f2"/>
                </a:cubicBezTo>
                <a:close/>
              </a:path>
            </a:pathLst>
          </a:custGeom>
          <a:noFill/>
          <a:ln w="28437">
            <a:solidFill>
              <a:srgbClr val="00B0F0"/>
            </a:solidFill>
            <a:prstDash val="solid"/>
          </a:ln>
        </p:spPr>
        <p:txBody>
          <a:bodyPr vert="horz" wrap="square" lIns="90004" tIns="44997" rIns="90004" bIns="44997" anchor="t" anchorCtr="0" compatLnSpc="0">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400" b="0" i="0" u="none" strike="noStrike" kern="1200" cap="none" spc="0" baseline="0">
                <a:solidFill>
                  <a:srgbClr val="000000"/>
                </a:solidFill>
                <a:uFillTx/>
                <a:latin typeface="Comic Sans MS" pitchFamily="66"/>
                <a:ea typeface="Microsoft YaHei" pitchFamily="2"/>
                <a:cs typeface="Arial" pitchFamily="2"/>
              </a:rPr>
              <a:t>Il pranzo viene   trasportato in contenitori termici che ne garantiscono temperatura ed igiene.</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400" b="0" i="0" u="none" strike="noStrike" kern="1200" cap="none" spc="0" baseline="0">
              <a:solidFill>
                <a:srgbClr val="000000"/>
              </a:solidFill>
              <a:uFillTx/>
              <a:latin typeface="Comic Sans MS" pitchFamily="66"/>
              <a:ea typeface="Microsoft YaHei" pitchFamily="2"/>
              <a:cs typeface="Arial" pitchFamily="2"/>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400" b="0" i="0" u="none" strike="noStrike" kern="1200" cap="none" spc="0" baseline="0">
                <a:solidFill>
                  <a:srgbClr val="000000"/>
                </a:solidFill>
                <a:uFillTx/>
                <a:latin typeface="Comic Sans MS" pitchFamily="66"/>
                <a:ea typeface="Microsoft YaHei" pitchFamily="2"/>
                <a:cs typeface="Arial" pitchFamily="2"/>
              </a:rPr>
              <a:t>I bambini mangiano insieme:</a:t>
            </a:r>
            <a:br>
              <a:rPr lang="it-IT" sz="1400" b="0" i="0" u="none" strike="noStrike" kern="1200" cap="none" spc="0" baseline="0">
                <a:solidFill>
                  <a:srgbClr val="000000"/>
                </a:solidFill>
                <a:uFillTx/>
                <a:latin typeface="Comic Sans MS" pitchFamily="66"/>
                <a:ea typeface="Microsoft YaHei" pitchFamily="2"/>
                <a:cs typeface="Arial" pitchFamily="2"/>
              </a:rPr>
            </a:br>
            <a:endParaRPr lang="it-IT" sz="1400" b="0" i="0" u="none" strike="noStrike" kern="1200" cap="none" spc="0" baseline="0">
              <a:solidFill>
                <a:srgbClr val="000000"/>
              </a:solidFill>
              <a:uFillTx/>
              <a:latin typeface="Comic Sans MS" pitchFamily="66"/>
              <a:ea typeface="Microsoft YaHei" pitchFamily="2"/>
              <a:cs typeface="Arial" pitchFamily="2"/>
            </a:endParaRPr>
          </a:p>
          <a:p>
            <a:pPr marL="0" marR="0" lvl="0" indent="0" algn="l" defTabSz="914400" rtl="0" fontAlgn="auto" hangingPunct="1">
              <a:lnSpc>
                <a:spcPct val="100000"/>
              </a:lnSpc>
              <a:spcBef>
                <a:spcPts val="0"/>
              </a:spcBef>
              <a:spcAft>
                <a:spcPts val="0"/>
              </a:spcAft>
              <a:buClr>
                <a:srgbClr val="002060"/>
              </a:buClr>
              <a:buSzPct val="45000"/>
              <a:buFont typeface="StarSymbol"/>
              <a:buChar char="-"/>
              <a:tabLst/>
              <a:defRPr sz="1800" b="0" i="0" u="none" strike="noStrike" kern="0" cap="none" spc="0" baseline="0">
                <a:solidFill>
                  <a:srgbClr val="000000"/>
                </a:solidFill>
                <a:uFillTx/>
              </a:defRPr>
            </a:pPr>
            <a:r>
              <a:rPr lang="it-IT" sz="1400" b="0" i="0" u="none" strike="noStrike" kern="1200" cap="none" spc="0" baseline="0">
                <a:solidFill>
                  <a:srgbClr val="000000"/>
                </a:solidFill>
                <a:uFillTx/>
                <a:latin typeface="Comic Sans MS" pitchFamily="66"/>
                <a:ea typeface="Microsoft YaHei" pitchFamily="2"/>
                <a:cs typeface="Arial" pitchFamily="2"/>
              </a:rPr>
              <a:t>Ore 9,30 uno spuntino a base di frutta o yogurt</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400" b="0" i="0" u="none" strike="noStrike" kern="1200" cap="none" spc="0" baseline="0">
              <a:solidFill>
                <a:srgbClr val="000000"/>
              </a:solidFill>
              <a:uFillTx/>
              <a:latin typeface="Comic Sans MS" pitchFamily="66"/>
              <a:ea typeface="Microsoft YaHei" pitchFamily="2"/>
              <a:cs typeface="Arial" pitchFamily="2"/>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400" b="0" i="0" u="none" strike="noStrike" kern="1200" cap="none" spc="0" baseline="0">
                <a:solidFill>
                  <a:srgbClr val="000000"/>
                </a:solidFill>
                <a:uFillTx/>
                <a:latin typeface="Comic Sans MS" pitchFamily="66"/>
                <a:ea typeface="Microsoft YaHei" pitchFamily="2"/>
                <a:cs typeface="Arial" pitchFamily="2"/>
              </a:rPr>
              <a:t>- Ore 12 pranzo consumato in sezione o aula predisposta (solo per la scuola Arcobaleno)</a:t>
            </a:r>
          </a:p>
        </p:txBody>
      </p:sp>
      <p:sp>
        <p:nvSpPr>
          <p:cNvPr id="4" name="CasellaDiTesto 8">
            <a:extLst>
              <a:ext uri="{FF2B5EF4-FFF2-40B4-BE49-F238E27FC236}">
                <a16:creationId xmlns:a16="http://schemas.microsoft.com/office/drawing/2014/main" id="{EA3D1D9C-69BA-40C7-AC33-89E7A20DD64D}"/>
              </a:ext>
            </a:extLst>
          </p:cNvPr>
          <p:cNvSpPr/>
          <p:nvPr/>
        </p:nvSpPr>
        <p:spPr>
          <a:xfrm>
            <a:off x="7079760" y="1659599"/>
            <a:ext cx="4750564" cy="2702884"/>
          </a:xfrm>
          <a:custGeom>
            <a:avLst/>
            <a:gdLst>
              <a:gd name="f0" fmla="val w"/>
              <a:gd name="f1" fmla="val h"/>
              <a:gd name="f2" fmla="val 0"/>
              <a:gd name="f3" fmla="val 4751006"/>
              <a:gd name="f4" fmla="val 2369880"/>
              <a:gd name="f5" fmla="val 102532"/>
              <a:gd name="f6" fmla="+- 0 0 5975"/>
              <a:gd name="f7" fmla="val 360980"/>
              <a:gd name="f8" fmla="val 12332"/>
              <a:gd name="f9" fmla="val 451346"/>
              <a:gd name="f10" fmla="val 541712"/>
              <a:gd name="f11" fmla="+- 0 0 12332"/>
              <a:gd name="f12" fmla="val 988947"/>
              <a:gd name="f13" fmla="val 36047"/>
              <a:gd name="f14" fmla="val 1140241"/>
              <a:gd name="f15" fmla="val 1291536"/>
              <a:gd name="f16" fmla="+- 0 0 36047"/>
              <a:gd name="f17" fmla="val 1507846"/>
              <a:gd name="f18" fmla="val 20426"/>
              <a:gd name="f19" fmla="val 1829137"/>
              <a:gd name="f20" fmla="val 2150428"/>
              <a:gd name="f21" fmla="+- 0 0 20426"/>
              <a:gd name="f22" fmla="val 2165855"/>
              <a:gd name="f23" fmla="val 76966"/>
              <a:gd name="f24" fmla="val 2470523"/>
              <a:gd name="f25" fmla="val 2775191"/>
              <a:gd name="f26" fmla="+- 0 0 76966"/>
              <a:gd name="f27" fmla="val 2839244"/>
              <a:gd name="f28" fmla="val 21314"/>
              <a:gd name="f29" fmla="val 3064399"/>
              <a:gd name="f30" fmla="val 3289554"/>
              <a:gd name="f31" fmla="+- 0 0 21314"/>
              <a:gd name="f32" fmla="val 3297682"/>
              <a:gd name="f33" fmla="val 42263"/>
              <a:gd name="f34" fmla="val 3515744"/>
              <a:gd name="f35" fmla="val 3733806"/>
              <a:gd name="f36" fmla="+- 0 0 42263"/>
              <a:gd name="f37" fmla="val 3922157"/>
              <a:gd name="f38" fmla="val 66335"/>
              <a:gd name="f39" fmla="val 4109620"/>
              <a:gd name="f40" fmla="val 4297083"/>
              <a:gd name="f41" fmla="+- 0 0 66335"/>
              <a:gd name="f42" fmla="val 4596628"/>
              <a:gd name="f43" fmla="val 58567"/>
              <a:gd name="f44" fmla="val 4772865"/>
              <a:gd name="f45" fmla="val 143465"/>
              <a:gd name="f46" fmla="val 4686506"/>
              <a:gd name="f47" fmla="val 312650"/>
              <a:gd name="f48" fmla="val 568771"/>
              <a:gd name="f49" fmla="val 4815506"/>
              <a:gd name="f50" fmla="val 824892"/>
              <a:gd name="f51" fmla="val 4696244"/>
              <a:gd name="f52" fmla="val 983651"/>
              <a:gd name="f53" fmla="val 1113844"/>
              <a:gd name="f54" fmla="val 4805768"/>
              <a:gd name="f55" fmla="val 1244037"/>
              <a:gd name="f56" fmla="val 4729597"/>
              <a:gd name="f57" fmla="val 1519856"/>
              <a:gd name="f58" fmla="val 1682615"/>
              <a:gd name="f59" fmla="val 4772415"/>
              <a:gd name="f60" fmla="val 1845374"/>
              <a:gd name="f61" fmla="val 4725389"/>
              <a:gd name="f62" fmla="val 2085266"/>
              <a:gd name="f63" fmla="val 4548635"/>
              <a:gd name="f64" fmla="val 2414551"/>
              <a:gd name="f65" fmla="val 4347304"/>
              <a:gd name="f66" fmla="val 2319264"/>
              <a:gd name="f67" fmla="val 3871936"/>
              <a:gd name="f68" fmla="val 2420496"/>
              <a:gd name="f69" fmla="val 3706490"/>
              <a:gd name="f70" fmla="val 2342935"/>
              <a:gd name="f71" fmla="val 3563255"/>
              <a:gd name="f72" fmla="val 3420021"/>
              <a:gd name="f73" fmla="val 2396825"/>
              <a:gd name="f74" fmla="val 3276471"/>
              <a:gd name="f75" fmla="val 2363828"/>
              <a:gd name="f76" fmla="val 3016889"/>
              <a:gd name="f77" fmla="val 2757307"/>
              <a:gd name="f78" fmla="val 2375932"/>
              <a:gd name="f79" fmla="val 2538485"/>
              <a:gd name="f80" fmla="val 2335172"/>
              <a:gd name="f81" fmla="val 2375503"/>
              <a:gd name="f82" fmla="val 2212521"/>
              <a:gd name="f83" fmla="val 2404588"/>
              <a:gd name="f84" fmla="val 1980623"/>
              <a:gd name="f85" fmla="val 2359082"/>
              <a:gd name="f86" fmla="val 1876647"/>
              <a:gd name="f87" fmla="val 1772671"/>
              <a:gd name="f88" fmla="val 2380678"/>
              <a:gd name="f89" fmla="val 1479797"/>
              <a:gd name="f90" fmla="val 2367339"/>
              <a:gd name="f91" fmla="val 1377792"/>
              <a:gd name="f92" fmla="val 1275787"/>
              <a:gd name="f93" fmla="val 2372421"/>
              <a:gd name="f94" fmla="val 1035363"/>
              <a:gd name="f95" fmla="val 2311876"/>
              <a:gd name="f96" fmla="val 831426"/>
              <a:gd name="f97" fmla="val 627489"/>
              <a:gd name="f98" fmla="val 2427884"/>
              <a:gd name="f99" fmla="val 263031"/>
              <a:gd name="f100" fmla="val 2340552"/>
              <a:gd name="f101" fmla="+- 0 0 63322"/>
              <a:gd name="f102" fmla="val 2195369"/>
              <a:gd name="f103" fmla="val 6905"/>
              <a:gd name="f104" fmla="val 1958714"/>
              <a:gd name="f105" fmla="val 1753711"/>
              <a:gd name="f106" fmla="+- 0 0 6905"/>
              <a:gd name="f107" fmla="val 1548708"/>
              <a:gd name="f108" fmla="val 17178"/>
              <a:gd name="f109" fmla="val 1295813"/>
              <a:gd name="f110" fmla="val 1137542"/>
              <a:gd name="f111" fmla="+- 0 0 17178"/>
              <a:gd name="f112" fmla="val 979271"/>
              <a:gd name="f113" fmla="val 2682"/>
              <a:gd name="f114" fmla="val 867115"/>
              <a:gd name="f115" fmla="val 616169"/>
              <a:gd name="f116" fmla="+- 0 0 2682"/>
              <a:gd name="f117" fmla="val 365223"/>
              <a:gd name="f118" fmla="val 3953"/>
              <a:gd name="f119" fmla="val 236423"/>
              <a:gd name="f120" fmla="val 125166"/>
              <a:gd name="f121" fmla="+- 0 0 33162"/>
              <a:gd name="f122" fmla="val 321142"/>
              <a:gd name="f123" fmla="val 4140"/>
              <a:gd name="f124" fmla="val 581550"/>
              <a:gd name="f125" fmla="+- 0 0 4140"/>
              <a:gd name="f126" fmla="val 934810"/>
              <a:gd name="f127" fmla="val 41834"/>
              <a:gd name="f128" fmla="val 1092731"/>
              <a:gd name="f129" fmla="val 1250652"/>
              <a:gd name="f130" fmla="+- 0 0 41834"/>
              <a:gd name="f131" fmla="val 1563697"/>
              <a:gd name="f132" fmla="val 50275"/>
              <a:gd name="f133" fmla="val 1734117"/>
              <a:gd name="f134" fmla="val 1904537"/>
              <a:gd name="f135" fmla="+- 0 0 50275"/>
              <a:gd name="f136" fmla="val 2007913"/>
              <a:gd name="f137" fmla="val 51488"/>
              <a:gd name="f138" fmla="val 2232973"/>
              <a:gd name="f139" fmla="val 2458033"/>
              <a:gd name="f140" fmla="+- 0 0 51488"/>
              <a:gd name="f141" fmla="val 2547018"/>
              <a:gd name="f142" fmla="val 29160"/>
              <a:gd name="f143" fmla="val 2826849"/>
              <a:gd name="f144" fmla="val 3106680"/>
              <a:gd name="f145" fmla="+- 0 0 29160"/>
              <a:gd name="f146" fmla="val 3137954"/>
              <a:gd name="f147" fmla="val 12317"/>
              <a:gd name="f148" fmla="val 3373214"/>
              <a:gd name="f149" fmla="val 3608474"/>
              <a:gd name="f150" fmla="+- 0 0 12317"/>
              <a:gd name="f151" fmla="val 3690048"/>
              <a:gd name="f152" fmla="val 10568"/>
              <a:gd name="f153" fmla="val 3872070"/>
              <a:gd name="f154" fmla="val 4054092"/>
              <a:gd name="f155" fmla="+- 0 0 10568"/>
              <a:gd name="f156" fmla="val 4495082"/>
              <a:gd name="f157" fmla="val 103906"/>
              <a:gd name="f158" fmla="val 4803131"/>
              <a:gd name="f159" fmla="val 266024"/>
              <a:gd name="f160" fmla="val 4677493"/>
              <a:gd name="f161" fmla="val 415830"/>
              <a:gd name="f162" fmla="val 4824519"/>
              <a:gd name="f163" fmla="val 816508"/>
              <a:gd name="f164" fmla="val 4703093"/>
              <a:gd name="f165" fmla="val 886724"/>
              <a:gd name="f166" fmla="val 4798919"/>
              <a:gd name="f167" fmla="val 1388360"/>
              <a:gd name="f168" fmla="val 4749630"/>
              <a:gd name="f169" fmla="val 1461348"/>
              <a:gd name="f170" fmla="val 1658916"/>
              <a:gd name="f171" fmla="val 4752382"/>
              <a:gd name="f172" fmla="val 1856484"/>
              <a:gd name="f173" fmla="val 4725619"/>
              <a:gd name="f174" fmla="val 2190152"/>
              <a:gd name="f175" fmla="val 4535178"/>
              <a:gd name="f176" fmla="val 2426693"/>
              <a:gd name="f177" fmla="val 4384438"/>
              <a:gd name="f178" fmla="val 2310332"/>
              <a:gd name="f179" fmla="val 4062110"/>
              <a:gd name="f180" fmla="val 3739782"/>
              <a:gd name="f181" fmla="val 2429428"/>
              <a:gd name="f182" fmla="val 3708009"/>
              <a:gd name="f183" fmla="val 2301227"/>
              <a:gd name="f184" fmla="val 3420724"/>
              <a:gd name="f185" fmla="val 3133439"/>
              <a:gd name="f186" fmla="val 2438533"/>
              <a:gd name="f187" fmla="val 3052679"/>
              <a:gd name="f188" fmla="val 2338560"/>
              <a:gd name="f189" fmla="val 2779339"/>
              <a:gd name="f190" fmla="val 2506000"/>
              <a:gd name="f191" fmla="val 2401200"/>
              <a:gd name="f192" fmla="val 2421211"/>
              <a:gd name="f193" fmla="val 2345119"/>
              <a:gd name="f194" fmla="val 2185463"/>
              <a:gd name="f195" fmla="val 1949715"/>
              <a:gd name="f196" fmla="val 2394641"/>
              <a:gd name="f197" fmla="val 1732413"/>
              <a:gd name="f198" fmla="val 2320820"/>
              <a:gd name="f199" fmla="val 1496567"/>
              <a:gd name="f200" fmla="val 1260721"/>
              <a:gd name="f201" fmla="val 2418940"/>
              <a:gd name="f202" fmla="val 1180956"/>
              <a:gd name="f203" fmla="val 2350254"/>
              <a:gd name="f204" fmla="val 997711"/>
              <a:gd name="f205" fmla="val 814466"/>
              <a:gd name="f206" fmla="val 2389506"/>
              <a:gd name="f207" fmla="val 287430"/>
              <a:gd name="f208" fmla="val 2304305"/>
              <a:gd name="f209" fmla="+- 0 0 28239"/>
              <a:gd name="f210" fmla="val 2219536"/>
              <a:gd name="f211" fmla="val 23594"/>
              <a:gd name="f212" fmla="val 2026198"/>
              <a:gd name="f213" fmla="val 1848506"/>
              <a:gd name="f214" fmla="+- 0 0 23594"/>
              <a:gd name="f215" fmla="val 1670814"/>
              <a:gd name="f216" fmla="val 37272"/>
              <a:gd name="f217" fmla="val 1410759"/>
              <a:gd name="f218" fmla="val 1208639"/>
              <a:gd name="f219" fmla="+- 0 0 37272"/>
              <a:gd name="f220" fmla="val 1006519"/>
              <a:gd name="f221" fmla="val 36328"/>
              <a:gd name="f222" fmla="val 827619"/>
              <a:gd name="f223" fmla="val 663566"/>
              <a:gd name="f224" fmla="+- 0 0 36328"/>
              <a:gd name="f225" fmla="val 499513"/>
              <a:gd name="f226" fmla="val 11356"/>
              <a:gd name="f227" fmla="val 284407"/>
              <a:gd name="f228" fmla="*/ f0 1 4751006"/>
              <a:gd name="f229" fmla="*/ f1 1 2369880"/>
              <a:gd name="f230" fmla="+- f4 0 f2"/>
              <a:gd name="f231" fmla="+- f3 0 f2"/>
              <a:gd name="f232" fmla="*/ f231 1 4751006"/>
              <a:gd name="f233" fmla="*/ f230 1 2369880"/>
              <a:gd name="f234" fmla="*/ f2 1 f232"/>
              <a:gd name="f235" fmla="*/ f3 1 f232"/>
              <a:gd name="f236" fmla="*/ f2 1 f233"/>
              <a:gd name="f237" fmla="*/ f4 1 f233"/>
              <a:gd name="f238" fmla="*/ f234 f228 1"/>
              <a:gd name="f239" fmla="*/ f235 f228 1"/>
              <a:gd name="f240" fmla="*/ f237 f229 1"/>
              <a:gd name="f241" fmla="*/ f236 f229 1"/>
            </a:gdLst>
            <a:ahLst/>
            <a:cxnLst>
              <a:cxn ang="3cd4">
                <a:pos x="hc" y="t"/>
              </a:cxn>
              <a:cxn ang="0">
                <a:pos x="r" y="vc"/>
              </a:cxn>
              <a:cxn ang="cd4">
                <a:pos x="hc" y="b"/>
              </a:cxn>
              <a:cxn ang="cd2">
                <a:pos x="l" y="vc"/>
              </a:cxn>
            </a:cxnLst>
            <a:rect l="f238" t="f241" r="f239" b="f240"/>
            <a:pathLst>
              <a:path w="4751006" h="2369880"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3" y="f2"/>
                </a:cubicBezTo>
                <a:cubicBezTo>
                  <a:pt x="f44" y="f45"/>
                  <a:pt x="f46" y="f47"/>
                  <a:pt x="f3" y="f48"/>
                </a:cubicBezTo>
                <a:cubicBezTo>
                  <a:pt x="f49" y="f50"/>
                  <a:pt x="f51" y="f52"/>
                  <a:pt x="f3" y="f53"/>
                </a:cubicBezTo>
                <a:cubicBezTo>
                  <a:pt x="f54" y="f55"/>
                  <a:pt x="f56" y="f57"/>
                  <a:pt x="f3" y="f58"/>
                </a:cubicBezTo>
                <a:cubicBezTo>
                  <a:pt x="f59" y="f60"/>
                  <a:pt x="f61" y="f62"/>
                  <a:pt x="f3" y="f4"/>
                </a:cubicBezTo>
                <a:cubicBezTo>
                  <a:pt x="f63" y="f64"/>
                  <a:pt x="f65" y="f66"/>
                  <a:pt x="f39" y="f4"/>
                </a:cubicBezTo>
                <a:cubicBezTo>
                  <a:pt x="f67" y="f68"/>
                  <a:pt x="f69" y="f70"/>
                  <a:pt x="f71" y="f4"/>
                </a:cubicBezTo>
                <a:cubicBezTo>
                  <a:pt x="f72" y="f73"/>
                  <a:pt x="f74" y="f75"/>
                  <a:pt x="f76" y="f4"/>
                </a:cubicBezTo>
                <a:cubicBezTo>
                  <a:pt x="f77" y="f78"/>
                  <a:pt x="f79" y="f80"/>
                  <a:pt x="f81" y="f4"/>
                </a:cubicBezTo>
                <a:cubicBezTo>
                  <a:pt x="f82" y="f83"/>
                  <a:pt x="f84" y="f85"/>
                  <a:pt x="f86" y="f4"/>
                </a:cubicBezTo>
                <a:cubicBezTo>
                  <a:pt x="f87" y="f88"/>
                  <a:pt x="f89" y="f90"/>
                  <a:pt x="f91" y="f4"/>
                </a:cubicBezTo>
                <a:cubicBezTo>
                  <a:pt x="f92" y="f93"/>
                  <a:pt x="f94" y="f95"/>
                  <a:pt x="f96" y="f4"/>
                </a:cubicBezTo>
                <a:cubicBezTo>
                  <a:pt x="f97" y="f98"/>
                  <a:pt x="f99" y="f100"/>
                  <a:pt x="f2" y="f4"/>
                </a:cubicBezTo>
                <a:cubicBezTo>
                  <a:pt x="f101" y="f102"/>
                  <a:pt x="f103" y="f104"/>
                  <a:pt x="f2" y="f105"/>
                </a:cubicBezTo>
                <a:cubicBezTo>
                  <a:pt x="f106" y="f107"/>
                  <a:pt x="f108" y="f109"/>
                  <a:pt x="f2" y="f110"/>
                </a:cubicBezTo>
                <a:cubicBezTo>
                  <a:pt x="f111" y="f112"/>
                  <a:pt x="f113" y="f114"/>
                  <a:pt x="f2" y="f115"/>
                </a:cubicBezTo>
                <a:cubicBezTo>
                  <a:pt x="f116" y="f117"/>
                  <a:pt x="f118" y="f119"/>
                  <a:pt x="f2" y="f2"/>
                </a:cubicBezTo>
                <a:close/>
              </a:path>
              <a:path w="4751006" h="2369880">
                <a:moveTo>
                  <a:pt x="f2" y="f2"/>
                </a:moveTo>
                <a:cubicBezTo>
                  <a:pt x="f120" y="f121"/>
                  <a:pt x="f122" y="f123"/>
                  <a:pt x="f9" y="f2"/>
                </a:cubicBezTo>
                <a:cubicBezTo>
                  <a:pt x="f124" y="f125"/>
                  <a:pt x="f126" y="f127"/>
                  <a:pt x="f128" y="f2"/>
                </a:cubicBezTo>
                <a:cubicBezTo>
                  <a:pt x="f129" y="f130"/>
                  <a:pt x="f131" y="f132"/>
                  <a:pt x="f133" y="f2"/>
                </a:cubicBezTo>
                <a:cubicBezTo>
                  <a:pt x="f134" y="f135"/>
                  <a:pt x="f136" y="f137"/>
                  <a:pt x="f138" y="f2"/>
                </a:cubicBezTo>
                <a:cubicBezTo>
                  <a:pt x="f139" y="f140"/>
                  <a:pt x="f141" y="f142"/>
                  <a:pt x="f143" y="f2"/>
                </a:cubicBezTo>
                <a:cubicBezTo>
                  <a:pt x="f144" y="f145"/>
                  <a:pt x="f146" y="f147"/>
                  <a:pt x="f148" y="f2"/>
                </a:cubicBezTo>
                <a:cubicBezTo>
                  <a:pt x="f149" y="f150"/>
                  <a:pt x="f151" y="f152"/>
                  <a:pt x="f153" y="f2"/>
                </a:cubicBezTo>
                <a:cubicBezTo>
                  <a:pt x="f154" y="f155"/>
                  <a:pt x="f156" y="f157"/>
                  <a:pt x="f3" y="f2"/>
                </a:cubicBezTo>
                <a:cubicBezTo>
                  <a:pt x="f158" y="f159"/>
                  <a:pt x="f160" y="f161"/>
                  <a:pt x="f3" y="f115"/>
                </a:cubicBezTo>
                <a:cubicBezTo>
                  <a:pt x="f162" y="f163"/>
                  <a:pt x="f164" y="f165"/>
                  <a:pt x="f3" y="f110"/>
                </a:cubicBezTo>
                <a:cubicBezTo>
                  <a:pt x="f166" y="f167"/>
                  <a:pt x="f168" y="f169"/>
                  <a:pt x="f3" y="f170"/>
                </a:cubicBezTo>
                <a:cubicBezTo>
                  <a:pt x="f171" y="f172"/>
                  <a:pt x="f173" y="f174"/>
                  <a:pt x="f3" y="f4"/>
                </a:cubicBezTo>
                <a:cubicBezTo>
                  <a:pt x="f175" y="f176"/>
                  <a:pt x="f177" y="f178"/>
                  <a:pt x="f179" y="f4"/>
                </a:cubicBezTo>
                <a:cubicBezTo>
                  <a:pt x="f180" y="f181"/>
                  <a:pt x="f182" y="f183"/>
                  <a:pt x="f184" y="f4"/>
                </a:cubicBezTo>
                <a:cubicBezTo>
                  <a:pt x="f185" y="f186"/>
                  <a:pt x="f187" y="f188"/>
                  <a:pt x="f189" y="f4"/>
                </a:cubicBezTo>
                <a:cubicBezTo>
                  <a:pt x="f190" y="f191"/>
                  <a:pt x="f192" y="f193"/>
                  <a:pt x="f194" y="f4"/>
                </a:cubicBezTo>
                <a:cubicBezTo>
                  <a:pt x="f195" y="f196"/>
                  <a:pt x="f197" y="f198"/>
                  <a:pt x="f199" y="f4"/>
                </a:cubicBezTo>
                <a:cubicBezTo>
                  <a:pt x="f200" y="f201"/>
                  <a:pt x="f202" y="f203"/>
                  <a:pt x="f204" y="f4"/>
                </a:cubicBezTo>
                <a:cubicBezTo>
                  <a:pt x="f205" y="f206"/>
                  <a:pt x="f207" y="f208"/>
                  <a:pt x="f2" y="f4"/>
                </a:cubicBezTo>
                <a:cubicBezTo>
                  <a:pt x="f209" y="f210"/>
                  <a:pt x="f211" y="f212"/>
                  <a:pt x="f2" y="f213"/>
                </a:cubicBezTo>
                <a:cubicBezTo>
                  <a:pt x="f214" y="f215"/>
                  <a:pt x="f216" y="f217"/>
                  <a:pt x="f2" y="f218"/>
                </a:cubicBezTo>
                <a:cubicBezTo>
                  <a:pt x="f219" y="f220"/>
                  <a:pt x="f221" y="f222"/>
                  <a:pt x="f2" y="f223"/>
                </a:cubicBezTo>
                <a:cubicBezTo>
                  <a:pt x="f224" y="f225"/>
                  <a:pt x="f226" y="f227"/>
                  <a:pt x="f2" y="f2"/>
                </a:cubicBezTo>
                <a:close/>
              </a:path>
            </a:pathLst>
          </a:custGeom>
          <a:noFill/>
          <a:ln w="28437">
            <a:solidFill>
              <a:srgbClr val="00B0F0"/>
            </a:solidFill>
            <a:prstDash val="solid"/>
          </a:ln>
        </p:spPr>
        <p:txBody>
          <a:bodyPr vert="horz" wrap="square" lIns="90004" tIns="44997" rIns="90004" bIns="44997" anchor="t" anchorCtr="0" compatLnSpc="0">
            <a:spAutoFit/>
          </a:bodyPr>
          <a:lstStyle/>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800" b="0" i="0" u="none" strike="noStrike" kern="1200" cap="none" spc="0" baseline="0">
              <a:solidFill>
                <a:srgbClr val="000000"/>
              </a:solidFill>
              <a:uFillTx/>
              <a:latin typeface="Comic Sans MS" pitchFamily="66"/>
              <a:ea typeface="Microsoft YaHei" pitchFamily="2"/>
              <a:cs typeface="Arial" pitchFamily="2"/>
            </a:endParaRP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600" b="0" i="0" u="none" strike="noStrike" kern="1200" cap="none" spc="0" baseline="0">
                <a:solidFill>
                  <a:srgbClr val="000000"/>
                </a:solidFill>
                <a:uFillTx/>
                <a:latin typeface="Comic Sans MS" pitchFamily="66"/>
                <a:ea typeface="Microsoft YaHei" pitchFamily="2"/>
                <a:cs typeface="Arial" pitchFamily="2"/>
              </a:rPr>
              <a:t>In base alla stagione viene redatto e consegnato alle famiglie il nuovo menù</a:t>
            </a: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600" b="0" i="0" u="none" strike="noStrike" kern="1200" cap="none" spc="0" baseline="0">
                <a:solidFill>
                  <a:srgbClr val="000000"/>
                </a:solidFill>
                <a:uFillTx/>
                <a:latin typeface="Comic Sans MS" pitchFamily="66"/>
                <a:ea typeface="Microsoft YaHei" pitchFamily="2"/>
                <a:cs typeface="Arial" pitchFamily="2"/>
              </a:rPr>
              <a:t>La scelta del menù è controllata dall’ ATS e vagliata dalla Commissione Mensa La Commissione è composta da Direttore del servizio, Assessore all’Istruzione, Genitori e docenti che rappresentano le diverse scuole.</a:t>
            </a: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800" b="0" i="0" u="none" strike="noStrike" kern="1200" cap="none" spc="0" baseline="0">
              <a:solidFill>
                <a:srgbClr val="000000"/>
              </a:solidFill>
              <a:uFillTx/>
              <a:latin typeface="Comic Sans MS" pitchFamily="66"/>
              <a:ea typeface="Microsoft YaHei" pitchFamily="2"/>
              <a:cs typeface="Arial" pitchFamily="2"/>
            </a:endParaRPr>
          </a:p>
        </p:txBody>
      </p:sp>
      <p:sp>
        <p:nvSpPr>
          <p:cNvPr id="5" name="CasellaDiTesto 7">
            <a:extLst>
              <a:ext uri="{FF2B5EF4-FFF2-40B4-BE49-F238E27FC236}">
                <a16:creationId xmlns:a16="http://schemas.microsoft.com/office/drawing/2014/main" id="{4844D1E8-6B69-2A96-7991-40AF3ACA0916}"/>
              </a:ext>
            </a:extLst>
          </p:cNvPr>
          <p:cNvSpPr/>
          <p:nvPr/>
        </p:nvSpPr>
        <p:spPr>
          <a:xfrm>
            <a:off x="6345359" y="4292641"/>
            <a:ext cx="5485321" cy="2011680"/>
          </a:xfrm>
          <a:custGeom>
            <a:avLst/>
            <a:gdLst>
              <a:gd name="f0" fmla="val w"/>
              <a:gd name="f1" fmla="val h"/>
              <a:gd name="f2" fmla="val 0"/>
              <a:gd name="f3" fmla="val 5485585"/>
              <a:gd name="f4" fmla="val 2031325"/>
              <a:gd name="f5" fmla="val 284443"/>
              <a:gd name="f6" fmla="+- 0 0 17767"/>
              <a:gd name="f7" fmla="val 329832"/>
              <a:gd name="f8" fmla="val 66005"/>
              <a:gd name="f9" fmla="val 603414"/>
              <a:gd name="f10" fmla="val 876996"/>
              <a:gd name="f11" fmla="+- 0 0 66005"/>
              <a:gd name="f12" fmla="val 996869"/>
              <a:gd name="f13" fmla="val 25533"/>
              <a:gd name="f14" fmla="val 1151973"/>
              <a:gd name="f15" fmla="val 1307077"/>
              <a:gd name="f16" fmla="+- 0 0 25533"/>
              <a:gd name="f17" fmla="val 1533777"/>
              <a:gd name="f18" fmla="val 74940"/>
              <a:gd name="f19" fmla="val 1810243"/>
              <a:gd name="f20" fmla="val 2086709"/>
              <a:gd name="f21" fmla="+- 0 0 74940"/>
              <a:gd name="f22" fmla="val 2074356"/>
              <a:gd name="f23" fmla="val 27563"/>
              <a:gd name="f24" fmla="val 2303946"/>
              <a:gd name="f25" fmla="val 2533536"/>
              <a:gd name="f26" fmla="+- 0 0 27563"/>
              <a:gd name="f27" fmla="val 2565445"/>
              <a:gd name="f28" fmla="val 11238"/>
              <a:gd name="f29" fmla="val 2797648"/>
              <a:gd name="f30" fmla="val 3029851"/>
              <a:gd name="f31" fmla="+- 0 0 11238"/>
              <a:gd name="f32" fmla="val 3229437"/>
              <a:gd name="f33" fmla="val 28339"/>
              <a:gd name="f34" fmla="val 3401063"/>
              <a:gd name="f35" fmla="val 3572690"/>
              <a:gd name="f36" fmla="+- 0 0 28339"/>
              <a:gd name="f37" fmla="val 3810485"/>
              <a:gd name="f38" fmla="val 52032"/>
              <a:gd name="f39" fmla="val 4059333"/>
              <a:gd name="f40" fmla="val 4308181"/>
              <a:gd name="f41" fmla="+- 0 0 52032"/>
              <a:gd name="f42" fmla="val 4481391"/>
              <a:gd name="f43" fmla="val 52330"/>
              <a:gd name="f44" fmla="val 4662747"/>
              <a:gd name="f45" fmla="val 4844103"/>
              <a:gd name="f46" fmla="+- 0 0 52330"/>
              <a:gd name="f47" fmla="val 5120132"/>
              <a:gd name="f48" fmla="val 1137"/>
              <a:gd name="f49" fmla="val 5517906"/>
              <a:gd name="f50" fmla="val 205438"/>
              <a:gd name="f51" fmla="val 5476390"/>
              <a:gd name="f52" fmla="val 269793"/>
              <a:gd name="f53" fmla="val 507831"/>
              <a:gd name="f54" fmla="val 5494780"/>
              <a:gd name="f55" fmla="val 745869"/>
              <a:gd name="f56" fmla="val 5471967"/>
              <a:gd name="f57" fmla="val 794338"/>
              <a:gd name="f58" fmla="val 1035976"/>
              <a:gd name="f59" fmla="val 5499203"/>
              <a:gd name="f60" fmla="val 1277615"/>
              <a:gd name="f61" fmla="val 5455752"/>
              <a:gd name="f62" fmla="val 1390634"/>
              <a:gd name="f63" fmla="val 1503181"/>
              <a:gd name="f64" fmla="val 5515418"/>
              <a:gd name="f65" fmla="val 1615728"/>
              <a:gd name="f66" fmla="val 5428692"/>
              <a:gd name="f67" fmla="val 1814381"/>
              <a:gd name="f68" fmla="val 5348119"/>
              <a:gd name="f69" fmla="val 2064686"/>
              <a:gd name="f70" fmla="val 5075779"/>
              <a:gd name="f71" fmla="val 2002087"/>
              <a:gd name="f72" fmla="val 4937027"/>
              <a:gd name="f73" fmla="val 4798275"/>
              <a:gd name="f74" fmla="val 2060563"/>
              <a:gd name="f75" fmla="val 4531866"/>
              <a:gd name="f76" fmla="val 1980793"/>
              <a:gd name="f77" fmla="val 4388468"/>
              <a:gd name="f78" fmla="val 4245070"/>
              <a:gd name="f79" fmla="val 2081857"/>
              <a:gd name="f80" fmla="val 3981730"/>
              <a:gd name="f81" fmla="val 2014126"/>
              <a:gd name="f82" fmla="val 3785054"/>
              <a:gd name="f83" fmla="val 3588378"/>
              <a:gd name="f84" fmla="val 2048524"/>
              <a:gd name="f85" fmla="val 3562444"/>
              <a:gd name="f86" fmla="val 2000154"/>
              <a:gd name="f87" fmla="val 3239682"/>
              <a:gd name="f88" fmla="val 2062496"/>
              <a:gd name="f89" fmla="val 3134556"/>
              <a:gd name="f90" fmla="val 1988275"/>
              <a:gd name="f91" fmla="val 3017072"/>
              <a:gd name="f92" fmla="val 2899588"/>
              <a:gd name="f93" fmla="val 2074375"/>
              <a:gd name="f94" fmla="val 2676485"/>
              <a:gd name="f95" fmla="val 1966972"/>
              <a:gd name="f96" fmla="val 2358802"/>
              <a:gd name="f97" fmla="val 2041119"/>
              <a:gd name="f98" fmla="val 2095678"/>
              <a:gd name="f99" fmla="val 2076297"/>
              <a:gd name="f100" fmla="val 2027125"/>
              <a:gd name="f101" fmla="val 1974811"/>
              <a:gd name="f102" fmla="val 1873325"/>
              <a:gd name="f103" fmla="val 2035525"/>
              <a:gd name="f104" fmla="val 1644654"/>
              <a:gd name="f105" fmla="val 1987812"/>
              <a:gd name="f106" fmla="val 1426252"/>
              <a:gd name="f107" fmla="val 1207850"/>
              <a:gd name="f108" fmla="val 2074838"/>
              <a:gd name="f109" fmla="val 1151921"/>
              <a:gd name="f110" fmla="val 1996005"/>
              <a:gd name="f111" fmla="val 877694"/>
              <a:gd name="f112" fmla="val 603467"/>
              <a:gd name="f113" fmla="val 2066645"/>
              <a:gd name="f114" fmla="val 277285"/>
              <a:gd name="f115" fmla="val 1978197"/>
              <a:gd name="f116" fmla="+- 0 0 12723"/>
              <a:gd name="f117" fmla="val 1904123"/>
              <a:gd name="f118" fmla="val 8485"/>
              <a:gd name="f119" fmla="val 1749098"/>
              <a:gd name="f120" fmla="+- 0 0 8485"/>
              <a:gd name="f121" fmla="val 1257264"/>
              <a:gd name="f122" fmla="val 38816"/>
              <a:gd name="f123" fmla="val 1219822"/>
              <a:gd name="f124" fmla="val 1056289"/>
              <a:gd name="f125" fmla="+- 0 0 38816"/>
              <a:gd name="f126" fmla="val 892756"/>
              <a:gd name="f127" fmla="val 794"/>
              <a:gd name="f128" fmla="val 696328"/>
              <a:gd name="f129" fmla="+- 0 0 794"/>
              <a:gd name="f130" fmla="val 319334"/>
              <a:gd name="f131" fmla="val 34064"/>
              <a:gd name="f132" fmla="val 228458"/>
              <a:gd name="f133" fmla="val 183935"/>
              <a:gd name="f134" fmla="+- 0 0 19296"/>
              <a:gd name="f135" fmla="val 196195"/>
              <a:gd name="f136" fmla="val 16859"/>
              <a:gd name="f137" fmla="val 383991"/>
              <a:gd name="f138" fmla="val 571787"/>
              <a:gd name="f139" fmla="+- 0 0 16859"/>
              <a:gd name="f140" fmla="val 776151"/>
              <a:gd name="f141" fmla="val 22955"/>
              <a:gd name="f142" fmla="val 987405"/>
              <a:gd name="f143" fmla="val 1198659"/>
              <a:gd name="f144" fmla="+- 0 0 22955"/>
              <a:gd name="f145" fmla="val 1315068"/>
              <a:gd name="f146" fmla="val 71326"/>
              <a:gd name="f147" fmla="val 1590820"/>
              <a:gd name="f148" fmla="val 1866573"/>
              <a:gd name="f149" fmla="+- 0 0 71326"/>
              <a:gd name="f150" fmla="val 1817417"/>
              <a:gd name="f151" fmla="val 34622"/>
              <a:gd name="f152" fmla="val 2029666"/>
              <a:gd name="f153" fmla="val 2241915"/>
              <a:gd name="f154" fmla="+- 0 0 34622"/>
              <a:gd name="f155" fmla="val 2415927"/>
              <a:gd name="f156" fmla="val 40213"/>
              <a:gd name="f157" fmla="val 2578225"/>
              <a:gd name="f158" fmla="val 2740523"/>
              <a:gd name="f159" fmla="+- 0 0 40213"/>
              <a:gd name="f160" fmla="val 2884673"/>
              <a:gd name="f161" fmla="val 21880"/>
              <a:gd name="f162" fmla="val 3071928"/>
              <a:gd name="f163" fmla="val 3259183"/>
              <a:gd name="f164" fmla="+- 0 0 21880"/>
              <a:gd name="f165" fmla="val 3334967"/>
              <a:gd name="f166" fmla="val 45050"/>
              <a:gd name="f167" fmla="val 3510774"/>
              <a:gd name="f168" fmla="val 3686581"/>
              <a:gd name="f169" fmla="+- 0 0 45050"/>
              <a:gd name="f170" fmla="val 3886580"/>
              <a:gd name="f171" fmla="val 63515"/>
              <a:gd name="f172" fmla="val 4169045"/>
              <a:gd name="f173" fmla="val 4451510"/>
              <a:gd name="f174" fmla="+- 0 0 63515"/>
              <a:gd name="f175" fmla="val 4596726"/>
              <a:gd name="f176" fmla="val 60702"/>
              <a:gd name="f177" fmla="val 4772459"/>
              <a:gd name="f178" fmla="val 4948192"/>
              <a:gd name="f179" fmla="+- 0 0 60702"/>
              <a:gd name="f180" fmla="val 5283249"/>
              <a:gd name="f181" fmla="val 12159"/>
              <a:gd name="f182" fmla="val 5503816"/>
              <a:gd name="f183" fmla="val 209449"/>
              <a:gd name="f184" fmla="val 5475271"/>
              <a:gd name="f185" fmla="val 284567"/>
              <a:gd name="f186" fmla="val 446892"/>
              <a:gd name="f187" fmla="val 5495899"/>
              <a:gd name="f188" fmla="val 609217"/>
              <a:gd name="f189" fmla="val 5435232"/>
              <a:gd name="f190" fmla="val 843032"/>
              <a:gd name="f191" fmla="val 995349"/>
              <a:gd name="f192" fmla="val 5535938"/>
              <a:gd name="f193" fmla="val 1147666"/>
              <a:gd name="f194" fmla="val 5432544"/>
              <a:gd name="f195" fmla="val 1364508"/>
              <a:gd name="f196" fmla="val 1543807"/>
              <a:gd name="f197" fmla="val 5538626"/>
              <a:gd name="f198" fmla="val 1723106"/>
              <a:gd name="f199" fmla="val 5463522"/>
              <a:gd name="f200" fmla="val 1811802"/>
              <a:gd name="f201" fmla="val 5276064"/>
              <a:gd name="f202" fmla="val 2073504"/>
              <a:gd name="f203" fmla="val 5098062"/>
              <a:gd name="f204" fmla="val 2021564"/>
              <a:gd name="f205" fmla="val 4882171"/>
              <a:gd name="f206" fmla="val 4666280"/>
              <a:gd name="f207" fmla="val 2041086"/>
              <a:gd name="f208" fmla="val 4545556"/>
              <a:gd name="f209" fmla="val 1986889"/>
              <a:gd name="f210" fmla="val 4333612"/>
              <a:gd name="f211" fmla="val 4121668"/>
              <a:gd name="f212" fmla="val 2075761"/>
              <a:gd name="f213" fmla="val 3925497"/>
              <a:gd name="f214" fmla="val 1996930"/>
              <a:gd name="f215" fmla="val 3675342"/>
              <a:gd name="f216" fmla="val 3425187"/>
              <a:gd name="f217" fmla="val 2065720"/>
              <a:gd name="f218" fmla="val 3455910"/>
              <a:gd name="f219" fmla="val 2026269"/>
              <a:gd name="f220" fmla="val 3236495"/>
              <a:gd name="f221" fmla="val 3017080"/>
              <a:gd name="f222" fmla="val 2036381"/>
              <a:gd name="f223" fmla="val 2860334"/>
              <a:gd name="f224" fmla="val 1982472"/>
              <a:gd name="f225" fmla="val 2296116"/>
              <a:gd name="f226" fmla="val 2080178"/>
              <a:gd name="f227" fmla="val 2335257"/>
              <a:gd name="f228" fmla="val 1989367"/>
              <a:gd name="f229" fmla="val 2194234"/>
              <a:gd name="f230" fmla="val 2053211"/>
              <a:gd name="f231" fmla="val 2073283"/>
              <a:gd name="f232" fmla="val 1883326"/>
              <a:gd name="f233" fmla="val 2005240"/>
              <a:gd name="f234" fmla="val 1700531"/>
              <a:gd name="f235" fmla="val 1517736"/>
              <a:gd name="f236" fmla="val 2057410"/>
              <a:gd name="f237" fmla="val 1324354"/>
              <a:gd name="f238" fmla="val 1975425"/>
              <a:gd name="f239" fmla="val 1206829"/>
              <a:gd name="f240" fmla="val 1089304"/>
              <a:gd name="f241" fmla="val 2087225"/>
              <a:gd name="f242" fmla="val 836447"/>
              <a:gd name="f243" fmla="val 1999024"/>
              <a:gd name="f244" fmla="val 713126"/>
              <a:gd name="f245" fmla="val 589805"/>
              <a:gd name="f246" fmla="val 2063626"/>
              <a:gd name="f247" fmla="val 254596"/>
              <a:gd name="f248" fmla="val 1976881"/>
              <a:gd name="f249" fmla="+- 0 0 11802"/>
              <a:gd name="f250" fmla="val 1786995"/>
              <a:gd name="f251" fmla="val 13480"/>
              <a:gd name="f252" fmla="val 1668400"/>
              <a:gd name="f253" fmla="val 1523494"/>
              <a:gd name="f254" fmla="+- 0 0 13480"/>
              <a:gd name="f255" fmla="val 1378588"/>
              <a:gd name="f256" fmla="val 6974"/>
              <a:gd name="f257" fmla="val 1228392"/>
              <a:gd name="f258" fmla="val 1076602"/>
              <a:gd name="f259" fmla="+- 0 0 6974"/>
              <a:gd name="f260" fmla="val 924812"/>
              <a:gd name="f261" fmla="val 44249"/>
              <a:gd name="f262" fmla="val 740017"/>
              <a:gd name="f263" fmla="val 629711"/>
              <a:gd name="f264" fmla="+- 0 0 44249"/>
              <a:gd name="f265" fmla="val 519405"/>
              <a:gd name="f266" fmla="val 69337"/>
              <a:gd name="f267" fmla="val 233492"/>
              <a:gd name="f268" fmla="*/ f0 1 5485585"/>
              <a:gd name="f269" fmla="*/ f1 1 2031325"/>
              <a:gd name="f270" fmla="+- f4 0 f2"/>
              <a:gd name="f271" fmla="+- f3 0 f2"/>
              <a:gd name="f272" fmla="*/ f271 1 5485585"/>
              <a:gd name="f273" fmla="*/ f270 1 2031325"/>
              <a:gd name="f274" fmla="*/ f2 1 f272"/>
              <a:gd name="f275" fmla="*/ f3 1 f272"/>
              <a:gd name="f276" fmla="*/ f2 1 f273"/>
              <a:gd name="f277" fmla="*/ f4 1 f273"/>
              <a:gd name="f278" fmla="*/ f274 f268 1"/>
              <a:gd name="f279" fmla="*/ f275 f268 1"/>
              <a:gd name="f280" fmla="*/ f277 f269 1"/>
              <a:gd name="f281" fmla="*/ f276 f269 1"/>
            </a:gdLst>
            <a:ahLst/>
            <a:cxnLst>
              <a:cxn ang="3cd4">
                <a:pos x="hc" y="t"/>
              </a:cxn>
              <a:cxn ang="0">
                <a:pos x="r" y="vc"/>
              </a:cxn>
              <a:cxn ang="cd4">
                <a:pos x="hc" y="b"/>
              </a:cxn>
              <a:cxn ang="cd2">
                <a:pos x="l" y="vc"/>
              </a:cxn>
            </a:cxnLst>
            <a:rect l="f278" t="f281" r="f279" b="f280"/>
            <a:pathLst>
              <a:path w="5485585" h="2031325"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3" y="f2"/>
                </a:cubicBezTo>
                <a:cubicBezTo>
                  <a:pt x="f49" y="f50"/>
                  <a:pt x="f51" y="f52"/>
                  <a:pt x="f3" y="f53"/>
                </a:cubicBezTo>
                <a:cubicBezTo>
                  <a:pt x="f54" y="f55"/>
                  <a:pt x="f56" y="f57"/>
                  <a:pt x="f3" y="f58"/>
                </a:cubicBezTo>
                <a:cubicBezTo>
                  <a:pt x="f59" y="f60"/>
                  <a:pt x="f61" y="f62"/>
                  <a:pt x="f3" y="f63"/>
                </a:cubicBezTo>
                <a:cubicBezTo>
                  <a:pt x="f64" y="f65"/>
                  <a:pt x="f66" y="f67"/>
                  <a:pt x="f3" y="f4"/>
                </a:cubicBezTo>
                <a:cubicBezTo>
                  <a:pt x="f68" y="f69"/>
                  <a:pt x="f70" y="f71"/>
                  <a:pt x="f72" y="f4"/>
                </a:cubicBezTo>
                <a:cubicBezTo>
                  <a:pt x="f73" y="f74"/>
                  <a:pt x="f75" y="f76"/>
                  <a:pt x="f77" y="f4"/>
                </a:cubicBezTo>
                <a:cubicBezTo>
                  <a:pt x="f78" y="f79"/>
                  <a:pt x="f80" y="f81"/>
                  <a:pt x="f82" y="f4"/>
                </a:cubicBezTo>
                <a:cubicBezTo>
                  <a:pt x="f83" y="f84"/>
                  <a:pt x="f85" y="f86"/>
                  <a:pt x="f34" y="f4"/>
                </a:cubicBezTo>
                <a:cubicBezTo>
                  <a:pt x="f87" y="f88"/>
                  <a:pt x="f89" y="f90"/>
                  <a:pt x="f91" y="f4"/>
                </a:cubicBezTo>
                <a:cubicBezTo>
                  <a:pt x="f92" y="f93"/>
                  <a:pt x="f94" y="f95"/>
                  <a:pt x="f96" y="f4"/>
                </a:cubicBezTo>
                <a:cubicBezTo>
                  <a:pt x="f97" y="f98"/>
                  <a:pt x="f99" y="f100"/>
                  <a:pt x="f101" y="f4"/>
                </a:cubicBezTo>
                <a:cubicBezTo>
                  <a:pt x="f102" y="f103"/>
                  <a:pt x="f104" y="f105"/>
                  <a:pt x="f106" y="f4"/>
                </a:cubicBezTo>
                <a:cubicBezTo>
                  <a:pt x="f107" y="f108"/>
                  <a:pt x="f109" y="f110"/>
                  <a:pt x="f111" y="f4"/>
                </a:cubicBezTo>
                <a:cubicBezTo>
                  <a:pt x="f112" y="f113"/>
                  <a:pt x="f114" y="f115"/>
                  <a:pt x="f2" y="f4"/>
                </a:cubicBezTo>
                <a:cubicBezTo>
                  <a:pt x="f116" y="f117"/>
                  <a:pt x="f118" y="f119"/>
                  <a:pt x="f2" y="f63"/>
                </a:cubicBezTo>
                <a:cubicBezTo>
                  <a:pt x="f120" y="f121"/>
                  <a:pt x="f122" y="f123"/>
                  <a:pt x="f2" y="f124"/>
                </a:cubicBezTo>
                <a:cubicBezTo>
                  <a:pt x="f125" y="f126"/>
                  <a:pt x="f127" y="f128"/>
                  <a:pt x="f2" y="f53"/>
                </a:cubicBezTo>
                <a:cubicBezTo>
                  <a:pt x="f129" y="f130"/>
                  <a:pt x="f131" y="f132"/>
                  <a:pt x="f2" y="f2"/>
                </a:cubicBezTo>
                <a:close/>
              </a:path>
              <a:path w="5485585" h="2031325">
                <a:moveTo>
                  <a:pt x="f2" y="f2"/>
                </a:moveTo>
                <a:cubicBezTo>
                  <a:pt x="f133" y="f134"/>
                  <a:pt x="f135" y="f136"/>
                  <a:pt x="f137" y="f2"/>
                </a:cubicBezTo>
                <a:cubicBezTo>
                  <a:pt x="f138" y="f139"/>
                  <a:pt x="f140" y="f141"/>
                  <a:pt x="f142" y="f2"/>
                </a:cubicBezTo>
                <a:cubicBezTo>
                  <a:pt x="f143" y="f144"/>
                  <a:pt x="f145" y="f146"/>
                  <a:pt x="f147" y="f2"/>
                </a:cubicBezTo>
                <a:cubicBezTo>
                  <a:pt x="f148" y="f149"/>
                  <a:pt x="f150" y="f151"/>
                  <a:pt x="f152" y="f2"/>
                </a:cubicBezTo>
                <a:cubicBezTo>
                  <a:pt x="f153" y="f154"/>
                  <a:pt x="f155" y="f156"/>
                  <a:pt x="f157" y="f2"/>
                </a:cubicBezTo>
                <a:cubicBezTo>
                  <a:pt x="f158" y="f159"/>
                  <a:pt x="f160" y="f161"/>
                  <a:pt x="f162" y="f2"/>
                </a:cubicBezTo>
                <a:cubicBezTo>
                  <a:pt x="f163" y="f164"/>
                  <a:pt x="f165" y="f166"/>
                  <a:pt x="f167" y="f2"/>
                </a:cubicBezTo>
                <a:cubicBezTo>
                  <a:pt x="f168" y="f169"/>
                  <a:pt x="f170" y="f171"/>
                  <a:pt x="f172" y="f2"/>
                </a:cubicBezTo>
                <a:cubicBezTo>
                  <a:pt x="f173" y="f174"/>
                  <a:pt x="f175" y="f176"/>
                  <a:pt x="f177" y="f2"/>
                </a:cubicBezTo>
                <a:cubicBezTo>
                  <a:pt x="f178" y="f179"/>
                  <a:pt x="f180" y="f181"/>
                  <a:pt x="f3" y="f2"/>
                </a:cubicBezTo>
                <a:cubicBezTo>
                  <a:pt x="f182" y="f183"/>
                  <a:pt x="f184" y="f185"/>
                  <a:pt x="f3" y="f186"/>
                </a:cubicBezTo>
                <a:cubicBezTo>
                  <a:pt x="f187" y="f188"/>
                  <a:pt x="f189" y="f190"/>
                  <a:pt x="f3" y="f191"/>
                </a:cubicBezTo>
                <a:cubicBezTo>
                  <a:pt x="f192" y="f193"/>
                  <a:pt x="f194" y="f195"/>
                  <a:pt x="f3" y="f196"/>
                </a:cubicBezTo>
                <a:cubicBezTo>
                  <a:pt x="f197" y="f198"/>
                  <a:pt x="f199" y="f200"/>
                  <a:pt x="f3" y="f4"/>
                </a:cubicBezTo>
                <a:cubicBezTo>
                  <a:pt x="f201" y="f202"/>
                  <a:pt x="f203" y="f204"/>
                  <a:pt x="f205" y="f4"/>
                </a:cubicBezTo>
                <a:cubicBezTo>
                  <a:pt x="f206" y="f207"/>
                  <a:pt x="f208" y="f209"/>
                  <a:pt x="f210" y="f4"/>
                </a:cubicBezTo>
                <a:cubicBezTo>
                  <a:pt x="f211" y="f212"/>
                  <a:pt x="f213" y="f214"/>
                  <a:pt x="f215" y="f4"/>
                </a:cubicBezTo>
                <a:cubicBezTo>
                  <a:pt x="f216" y="f217"/>
                  <a:pt x="f218" y="f219"/>
                  <a:pt x="f220" y="f4"/>
                </a:cubicBezTo>
                <a:cubicBezTo>
                  <a:pt x="f221" y="f222"/>
                  <a:pt x="f223" y="f224"/>
                  <a:pt x="f157" y="f4"/>
                </a:cubicBezTo>
                <a:cubicBezTo>
                  <a:pt x="f225" y="f226"/>
                  <a:pt x="f227" y="f228"/>
                  <a:pt x="f229" y="f4"/>
                </a:cubicBezTo>
                <a:cubicBezTo>
                  <a:pt x="f230" y="f231"/>
                  <a:pt x="f232" y="f233"/>
                  <a:pt x="f234" y="f4"/>
                </a:cubicBezTo>
                <a:cubicBezTo>
                  <a:pt x="f235" y="f236"/>
                  <a:pt x="f237" y="f238"/>
                  <a:pt x="f239" y="f4"/>
                </a:cubicBezTo>
                <a:cubicBezTo>
                  <a:pt x="f240" y="f241"/>
                  <a:pt x="f242" y="f243"/>
                  <a:pt x="f244" y="f4"/>
                </a:cubicBezTo>
                <a:cubicBezTo>
                  <a:pt x="f245" y="f246"/>
                  <a:pt x="f247" y="f248"/>
                  <a:pt x="f2" y="f4"/>
                </a:cubicBezTo>
                <a:cubicBezTo>
                  <a:pt x="f249" y="f250"/>
                  <a:pt x="f251" y="f252"/>
                  <a:pt x="f2" y="f253"/>
                </a:cubicBezTo>
                <a:cubicBezTo>
                  <a:pt x="f254" y="f255"/>
                  <a:pt x="f256" y="f257"/>
                  <a:pt x="f2" y="f258"/>
                </a:cubicBezTo>
                <a:cubicBezTo>
                  <a:pt x="f259" y="f260"/>
                  <a:pt x="f261" y="f262"/>
                  <a:pt x="f2" y="f263"/>
                </a:cubicBezTo>
                <a:cubicBezTo>
                  <a:pt x="f264" y="f265"/>
                  <a:pt x="f266" y="f267"/>
                  <a:pt x="f2" y="f2"/>
                </a:cubicBezTo>
                <a:close/>
              </a:path>
            </a:pathLst>
          </a:custGeom>
          <a:noFill/>
          <a:ln w="28437">
            <a:solidFill>
              <a:srgbClr val="00B0F0"/>
            </a:solidFill>
            <a:prstDash val="solid"/>
          </a:ln>
        </p:spPr>
        <p:txBody>
          <a:bodyPr vert="horz" wrap="square" lIns="90004" tIns="44997" rIns="90004" bIns="44997" anchor="t" anchorCtr="0" compatLnSpc="0">
            <a:spAutoFit/>
          </a:bodyPr>
          <a:lstStyle/>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200" b="0" i="0" u="none" strike="noStrike" kern="1200" cap="none" spc="0" baseline="0">
                <a:solidFill>
                  <a:srgbClr val="000000"/>
                </a:solidFill>
                <a:uFillTx/>
                <a:latin typeface="Comic Sans MS" pitchFamily="66"/>
                <a:ea typeface="Microsoft YaHei" pitchFamily="2"/>
                <a:cs typeface="Arial" pitchFamily="2"/>
              </a:rPr>
              <a:t>Ricordiamo che tra i servizi a carico dell’amministrazione comunale c’è anche il servizio mensa. Ogni genitore che sceglie di avvalersi di questo servizio  deve ISCRIVERSI allo stesso prima dell’inizio della scuola  recandosi presso gli UFFICI COMUNALI preposti. La mensa è a pagamento e la quota viene determinata in base alle presenze effettuate a scuola.</a:t>
            </a: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200" b="0" i="0" u="none" strike="noStrike" kern="1200" cap="none" spc="0" baseline="0">
                <a:solidFill>
                  <a:srgbClr val="000000"/>
                </a:solidFill>
                <a:uFillTx/>
                <a:latin typeface="Comic Sans MS" pitchFamily="66"/>
                <a:ea typeface="Microsoft YaHei" pitchFamily="2"/>
                <a:cs typeface="Arial" pitchFamily="2"/>
              </a:rPr>
              <a:t>La mensa NON E’ OBBLIGATORIA: chi lo desidera può far mangiare il bambino  a casa. In questo caso l’uscita è alle ore 12 e il rientro alle ore 13,30.</a:t>
            </a:r>
          </a:p>
        </p:txBody>
      </p:sp>
      <p:sp>
        <p:nvSpPr>
          <p:cNvPr id="6" name="CasellaDiTesto 12">
            <a:extLst>
              <a:ext uri="{FF2B5EF4-FFF2-40B4-BE49-F238E27FC236}">
                <a16:creationId xmlns:a16="http://schemas.microsoft.com/office/drawing/2014/main" id="{53495371-661D-0BBD-4B52-351F4AB432F2}"/>
              </a:ext>
            </a:extLst>
          </p:cNvPr>
          <p:cNvSpPr/>
          <p:nvPr/>
        </p:nvSpPr>
        <p:spPr>
          <a:xfrm>
            <a:off x="1056241" y="4715643"/>
            <a:ext cx="4750564" cy="1857237"/>
          </a:xfrm>
          <a:custGeom>
            <a:avLst/>
            <a:gdLst>
              <a:gd name="f0" fmla="val w"/>
              <a:gd name="f1" fmla="val h"/>
              <a:gd name="f2" fmla="val 0"/>
              <a:gd name="f3" fmla="val 4751006"/>
              <a:gd name="f4" fmla="val 1631216"/>
              <a:gd name="f5" fmla="val 130854"/>
              <a:gd name="f6" fmla="+- 0 0 48702"/>
              <a:gd name="f7" fmla="val 340563"/>
              <a:gd name="f8" fmla="val 16742"/>
              <a:gd name="f9" fmla="val 498856"/>
              <a:gd name="f10" fmla="val 657149"/>
              <a:gd name="f11" fmla="+- 0 0 16742"/>
              <a:gd name="f12" fmla="val 890589"/>
              <a:gd name="f13" fmla="val 26490"/>
              <a:gd name="f14" fmla="val 1045221"/>
              <a:gd name="f15" fmla="val 1199854"/>
              <a:gd name="f16" fmla="+- 0 0 26490"/>
              <a:gd name="f17" fmla="val 1347608"/>
              <a:gd name="f18" fmla="val 55360"/>
              <a:gd name="f19" fmla="val 1591587"/>
              <a:gd name="f20" fmla="val 1835566"/>
              <a:gd name="f21" fmla="+- 0 0 55360"/>
              <a:gd name="f22" fmla="val 2128633"/>
              <a:gd name="f23" fmla="val 32074"/>
              <a:gd name="f24" fmla="val 2280483"/>
              <a:gd name="f25" fmla="val 2432333"/>
              <a:gd name="f26" fmla="+- 0 0 32074"/>
              <a:gd name="f27" fmla="val 2648088"/>
              <a:gd name="f28" fmla="val 20426"/>
              <a:gd name="f29" fmla="val 2969379"/>
              <a:gd name="f30" fmla="val 3290670"/>
              <a:gd name="f31" fmla="+- 0 0 20426"/>
              <a:gd name="f32" fmla="val 3306097"/>
              <a:gd name="f33" fmla="val 76966"/>
              <a:gd name="f34" fmla="val 3610765"/>
              <a:gd name="f35" fmla="val 3915433"/>
              <a:gd name="f36" fmla="+- 0 0 76966"/>
              <a:gd name="f37" fmla="val 3979694"/>
              <a:gd name="f38" fmla="val 25663"/>
              <a:gd name="f39" fmla="val 4204640"/>
              <a:gd name="f40" fmla="val 4429587"/>
              <a:gd name="f41" fmla="+- 0 0 25663"/>
              <a:gd name="f42" fmla="val 4541064"/>
              <a:gd name="f43" fmla="val 39016"/>
              <a:gd name="f44" fmla="val 4803134"/>
              <a:gd name="f45" fmla="val 228111"/>
              <a:gd name="f46" fmla="val 4713650"/>
              <a:gd name="f47" fmla="val 361576"/>
              <a:gd name="f48" fmla="val 543739"/>
              <a:gd name="f49" fmla="val 4788362"/>
              <a:gd name="f50" fmla="val 725902"/>
              <a:gd name="f51" fmla="val 4702423"/>
              <a:gd name="f52" fmla="val 935839"/>
              <a:gd name="f53" fmla="val 1071165"/>
              <a:gd name="f54" fmla="val 4799589"/>
              <a:gd name="f55" fmla="val 1206491"/>
              <a:gd name="f56" fmla="val 4685827"/>
              <a:gd name="f57" fmla="val 1479259"/>
              <a:gd name="f58" fmla="val 4549316"/>
              <a:gd name="f59" fmla="val 1654360"/>
              <a:gd name="f60" fmla="val 4433880"/>
              <a:gd name="f61" fmla="val 1584597"/>
              <a:gd name="f62" fmla="val 4252150"/>
              <a:gd name="f63" fmla="val 4070420"/>
              <a:gd name="f64" fmla="val 1677835"/>
              <a:gd name="f65" fmla="val 3852105"/>
              <a:gd name="f66" fmla="val 1622413"/>
              <a:gd name="f67" fmla="val 3658275"/>
              <a:gd name="f68" fmla="val 3464445"/>
              <a:gd name="f69" fmla="val 1640019"/>
              <a:gd name="f70" fmla="val 3278413"/>
              <a:gd name="f71" fmla="val 1590135"/>
              <a:gd name="f72" fmla="val 3159419"/>
              <a:gd name="f73" fmla="val 3040425"/>
              <a:gd name="f74" fmla="val 1672297"/>
              <a:gd name="f75" fmla="val 2738341"/>
              <a:gd name="f76" fmla="val 1600642"/>
              <a:gd name="f77" fmla="val 2565543"/>
              <a:gd name="f78" fmla="val 2392745"/>
              <a:gd name="f79" fmla="val 1661790"/>
              <a:gd name="f80" fmla="val 2162413"/>
              <a:gd name="f81" fmla="val 1604271"/>
              <a:gd name="f82" fmla="val 2019178"/>
              <a:gd name="f83" fmla="val 1875944"/>
              <a:gd name="f84" fmla="val 1658161"/>
              <a:gd name="f85" fmla="val 1732394"/>
              <a:gd name="f86" fmla="val 1625164"/>
              <a:gd name="f87" fmla="val 1472812"/>
              <a:gd name="f88" fmla="val 1213230"/>
              <a:gd name="f89" fmla="val 1637268"/>
              <a:gd name="f90" fmla="val 994408"/>
              <a:gd name="f91" fmla="val 1596508"/>
              <a:gd name="f92" fmla="val 831426"/>
              <a:gd name="f93" fmla="val 668444"/>
              <a:gd name="f94" fmla="val 1665924"/>
              <a:gd name="f95" fmla="val 406883"/>
              <a:gd name="f96" fmla="val 1539498"/>
              <a:gd name="f97" fmla="+- 0 0 9359"/>
              <a:gd name="f98" fmla="val 1504021"/>
              <a:gd name="f99" fmla="val 33629"/>
              <a:gd name="f100" fmla="val 1230191"/>
              <a:gd name="f101" fmla="val 1120102"/>
              <a:gd name="f102" fmla="+- 0 0 33629"/>
              <a:gd name="f103" fmla="val 1010013"/>
              <a:gd name="f104" fmla="val 14240"/>
              <a:gd name="f105" fmla="val 837359"/>
              <a:gd name="f106" fmla="val 608987"/>
              <a:gd name="f107" fmla="+- 0 0 14240"/>
              <a:gd name="f108" fmla="val 380615"/>
              <a:gd name="f109" fmla="val 59989"/>
              <a:gd name="f110" fmla="val 262918"/>
              <a:gd name="f111" fmla="val 125166"/>
              <a:gd name="f112" fmla="+- 0 0 33162"/>
              <a:gd name="f113" fmla="val 321142"/>
              <a:gd name="f114" fmla="val 4140"/>
              <a:gd name="f115" fmla="val 451346"/>
              <a:gd name="f116" fmla="val 581550"/>
              <a:gd name="f117" fmla="+- 0 0 4140"/>
              <a:gd name="f118" fmla="val 934810"/>
              <a:gd name="f119" fmla="val 41834"/>
              <a:gd name="f120" fmla="val 1092731"/>
              <a:gd name="f121" fmla="val 1250652"/>
              <a:gd name="f122" fmla="+- 0 0 41834"/>
              <a:gd name="f123" fmla="val 1563697"/>
              <a:gd name="f124" fmla="val 50275"/>
              <a:gd name="f125" fmla="val 1734117"/>
              <a:gd name="f126" fmla="val 1904537"/>
              <a:gd name="f127" fmla="+- 0 0 50275"/>
              <a:gd name="f128" fmla="val 2007913"/>
              <a:gd name="f129" fmla="val 51488"/>
              <a:gd name="f130" fmla="val 2232973"/>
              <a:gd name="f131" fmla="val 2458033"/>
              <a:gd name="f132" fmla="+- 0 0 51488"/>
              <a:gd name="f133" fmla="val 2547018"/>
              <a:gd name="f134" fmla="val 29160"/>
              <a:gd name="f135" fmla="val 2826849"/>
              <a:gd name="f136" fmla="val 3106680"/>
              <a:gd name="f137" fmla="+- 0 0 29160"/>
              <a:gd name="f138" fmla="val 3137954"/>
              <a:gd name="f139" fmla="val 12317"/>
              <a:gd name="f140" fmla="val 3373214"/>
              <a:gd name="f141" fmla="val 3608474"/>
              <a:gd name="f142" fmla="+- 0 0 12317"/>
              <a:gd name="f143" fmla="val 3690048"/>
              <a:gd name="f144" fmla="val 10568"/>
              <a:gd name="f145" fmla="val 3872070"/>
              <a:gd name="f146" fmla="val 4054092"/>
              <a:gd name="f147" fmla="+- 0 0 10568"/>
              <a:gd name="f148" fmla="val 4495082"/>
              <a:gd name="f149" fmla="val 103906"/>
              <a:gd name="f150" fmla="val 4779645"/>
              <a:gd name="f151" fmla="val 115071"/>
              <a:gd name="f152" fmla="val 4702223"/>
              <a:gd name="f153" fmla="val 348329"/>
              <a:gd name="f154" fmla="val 560051"/>
              <a:gd name="f155" fmla="val 4799789"/>
              <a:gd name="f156" fmla="val 771773"/>
              <a:gd name="f157" fmla="val 4722554"/>
              <a:gd name="f158" fmla="val 830761"/>
              <a:gd name="f159" fmla="val 1054853"/>
              <a:gd name="f160" fmla="val 4779458"/>
              <a:gd name="f161" fmla="val 1278945"/>
              <a:gd name="f162" fmla="val 4682262"/>
              <a:gd name="f163" fmla="val 1452640"/>
              <a:gd name="f164" fmla="val 4445565"/>
              <a:gd name="f165" fmla="val 1657816"/>
              <a:gd name="f166" fmla="val 4344464"/>
              <a:gd name="f167" fmla="val 1588748"/>
              <a:gd name="f168" fmla="val 4062110"/>
              <a:gd name="f169" fmla="val 3779756"/>
              <a:gd name="f170" fmla="val 1673684"/>
              <a:gd name="f171" fmla="val 3670509"/>
              <a:gd name="f172" fmla="val 1571643"/>
              <a:gd name="f173" fmla="val 3563255"/>
              <a:gd name="f174" fmla="val 3456002"/>
              <a:gd name="f175" fmla="val 1690789"/>
              <a:gd name="f176" fmla="val 3209154"/>
              <a:gd name="f177" fmla="val 1562563"/>
              <a:gd name="f178" fmla="val 2921869"/>
              <a:gd name="f179" fmla="val 2634584"/>
              <a:gd name="f180" fmla="val 1699869"/>
              <a:gd name="f181" fmla="val 2559159"/>
              <a:gd name="f182" fmla="val 1605750"/>
              <a:gd name="f183" fmla="val 2001807"/>
              <a:gd name="f184" fmla="val 1656682"/>
              <a:gd name="f185" fmla="val 1922355"/>
              <a:gd name="f186" fmla="val 1606455"/>
              <a:gd name="f187" fmla="val 1686607"/>
              <a:gd name="f188" fmla="val 1450859"/>
              <a:gd name="f189" fmla="val 1655977"/>
              <a:gd name="f190" fmla="val 1233557"/>
              <a:gd name="f191" fmla="val 1582156"/>
              <a:gd name="f192" fmla="val 997711"/>
              <a:gd name="f193" fmla="val 761865"/>
              <a:gd name="f194" fmla="val 1680276"/>
              <a:gd name="f195" fmla="val 282081"/>
              <a:gd name="f196" fmla="val 1609934"/>
              <a:gd name="f197" fmla="+- 0 0 20882"/>
              <a:gd name="f198" fmla="val 1466018"/>
              <a:gd name="f199" fmla="val 43665"/>
              <a:gd name="f200" fmla="val 1298432"/>
              <a:gd name="f201" fmla="+- 0 0 43665"/>
              <a:gd name="f202" fmla="val 811274"/>
              <a:gd name="f203" fmla="val 56995"/>
              <a:gd name="f204" fmla="val 687383"/>
              <a:gd name="f205" fmla="+- 0 0 56995"/>
              <a:gd name="f206" fmla="val 400095"/>
              <a:gd name="f207" fmla="val 50832"/>
              <a:gd name="f208" fmla="val 235777"/>
              <a:gd name="f209" fmla="*/ f0 1 4751006"/>
              <a:gd name="f210" fmla="*/ f1 1 1631216"/>
              <a:gd name="f211" fmla="+- f4 0 f2"/>
              <a:gd name="f212" fmla="+- f3 0 f2"/>
              <a:gd name="f213" fmla="*/ f212 1 4751006"/>
              <a:gd name="f214" fmla="*/ f211 1 1631216"/>
              <a:gd name="f215" fmla="*/ f2 1 f213"/>
              <a:gd name="f216" fmla="*/ f3 1 f213"/>
              <a:gd name="f217" fmla="*/ f2 1 f214"/>
              <a:gd name="f218" fmla="*/ f4 1 f214"/>
              <a:gd name="f219" fmla="*/ f215 f209 1"/>
              <a:gd name="f220" fmla="*/ f216 f209 1"/>
              <a:gd name="f221" fmla="*/ f218 f210 1"/>
              <a:gd name="f222" fmla="*/ f217 f210 1"/>
            </a:gdLst>
            <a:ahLst/>
            <a:cxnLst>
              <a:cxn ang="3cd4">
                <a:pos x="hc" y="t"/>
              </a:cxn>
              <a:cxn ang="0">
                <a:pos x="r" y="vc"/>
              </a:cxn>
              <a:cxn ang="cd4">
                <a:pos x="hc" y="b"/>
              </a:cxn>
              <a:cxn ang="cd2">
                <a:pos x="l" y="vc"/>
              </a:cxn>
            </a:cxnLst>
            <a:rect l="f219" t="f222" r="f220" b="f221"/>
            <a:pathLst>
              <a:path w="4751006" h="1631216"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3" y="f2"/>
                </a:cubicBezTo>
                <a:cubicBezTo>
                  <a:pt x="f44" y="f45"/>
                  <a:pt x="f46" y="f47"/>
                  <a:pt x="f3" y="f48"/>
                </a:cubicBezTo>
                <a:cubicBezTo>
                  <a:pt x="f49" y="f50"/>
                  <a:pt x="f51" y="f52"/>
                  <a:pt x="f3" y="f53"/>
                </a:cubicBezTo>
                <a:cubicBezTo>
                  <a:pt x="f54" y="f55"/>
                  <a:pt x="f56" y="f57"/>
                  <a:pt x="f3" y="f4"/>
                </a:cubicBezTo>
                <a:cubicBezTo>
                  <a:pt x="f58" y="f59"/>
                  <a:pt x="f60" y="f61"/>
                  <a:pt x="f62" y="f4"/>
                </a:cubicBezTo>
                <a:cubicBezTo>
                  <a:pt x="f63" y="f64"/>
                  <a:pt x="f65" y="f66"/>
                  <a:pt x="f67" y="f4"/>
                </a:cubicBezTo>
                <a:cubicBezTo>
                  <a:pt x="f68" y="f69"/>
                  <a:pt x="f70" y="f71"/>
                  <a:pt x="f72" y="f4"/>
                </a:cubicBezTo>
                <a:cubicBezTo>
                  <a:pt x="f73" y="f74"/>
                  <a:pt x="f75" y="f76"/>
                  <a:pt x="f77" y="f4"/>
                </a:cubicBezTo>
                <a:cubicBezTo>
                  <a:pt x="f78" y="f79"/>
                  <a:pt x="f80" y="f81"/>
                  <a:pt x="f82" y="f4"/>
                </a:cubicBezTo>
                <a:cubicBezTo>
                  <a:pt x="f83" y="f84"/>
                  <a:pt x="f85" y="f86"/>
                  <a:pt x="f87" y="f4"/>
                </a:cubicBezTo>
                <a:cubicBezTo>
                  <a:pt x="f88" y="f89"/>
                  <a:pt x="f90" y="f91"/>
                  <a:pt x="f92" y="f4"/>
                </a:cubicBezTo>
                <a:cubicBezTo>
                  <a:pt x="f93" y="f94"/>
                  <a:pt x="f95" y="f96"/>
                  <a:pt x="f2" y="f4"/>
                </a:cubicBezTo>
                <a:cubicBezTo>
                  <a:pt x="f97" y="f98"/>
                  <a:pt x="f99" y="f100"/>
                  <a:pt x="f2" y="f101"/>
                </a:cubicBezTo>
                <a:cubicBezTo>
                  <a:pt x="f102" y="f103"/>
                  <a:pt x="f104" y="f105"/>
                  <a:pt x="f2" y="f106"/>
                </a:cubicBezTo>
                <a:cubicBezTo>
                  <a:pt x="f107" y="f108"/>
                  <a:pt x="f109" y="f110"/>
                  <a:pt x="f2" y="f2"/>
                </a:cubicBezTo>
                <a:close/>
              </a:path>
              <a:path w="4751006" h="1631216">
                <a:moveTo>
                  <a:pt x="f2" y="f2"/>
                </a:moveTo>
                <a:cubicBezTo>
                  <a:pt x="f111" y="f112"/>
                  <a:pt x="f113" y="f114"/>
                  <a:pt x="f115" y="f2"/>
                </a:cubicBezTo>
                <a:cubicBezTo>
                  <a:pt x="f116" y="f117"/>
                  <a:pt x="f118" y="f119"/>
                  <a:pt x="f120" y="f2"/>
                </a:cubicBezTo>
                <a:cubicBezTo>
                  <a:pt x="f121" y="f122"/>
                  <a:pt x="f123" y="f124"/>
                  <a:pt x="f125" y="f2"/>
                </a:cubicBezTo>
                <a:cubicBezTo>
                  <a:pt x="f126" y="f127"/>
                  <a:pt x="f128" y="f129"/>
                  <a:pt x="f130" y="f2"/>
                </a:cubicBezTo>
                <a:cubicBezTo>
                  <a:pt x="f131" y="f132"/>
                  <a:pt x="f133" y="f134"/>
                  <a:pt x="f135" y="f2"/>
                </a:cubicBezTo>
                <a:cubicBezTo>
                  <a:pt x="f136" y="f137"/>
                  <a:pt x="f138" y="f139"/>
                  <a:pt x="f140" y="f2"/>
                </a:cubicBezTo>
                <a:cubicBezTo>
                  <a:pt x="f141" y="f142"/>
                  <a:pt x="f143" y="f144"/>
                  <a:pt x="f145" y="f2"/>
                </a:cubicBezTo>
                <a:cubicBezTo>
                  <a:pt x="f146" y="f147"/>
                  <a:pt x="f148" y="f149"/>
                  <a:pt x="f3" y="f2"/>
                </a:cubicBezTo>
                <a:cubicBezTo>
                  <a:pt x="f150" y="f151"/>
                  <a:pt x="f152" y="f153"/>
                  <a:pt x="f3" y="f154"/>
                </a:cubicBezTo>
                <a:cubicBezTo>
                  <a:pt x="f155" y="f156"/>
                  <a:pt x="f157" y="f158"/>
                  <a:pt x="f3" y="f159"/>
                </a:cubicBezTo>
                <a:cubicBezTo>
                  <a:pt x="f160" y="f161"/>
                  <a:pt x="f162" y="f163"/>
                  <a:pt x="f3" y="f4"/>
                </a:cubicBezTo>
                <a:cubicBezTo>
                  <a:pt x="f164" y="f165"/>
                  <a:pt x="f166" y="f167"/>
                  <a:pt x="f168" y="f4"/>
                </a:cubicBezTo>
                <a:cubicBezTo>
                  <a:pt x="f169" y="f170"/>
                  <a:pt x="f171" y="f172"/>
                  <a:pt x="f173" y="f4"/>
                </a:cubicBezTo>
                <a:cubicBezTo>
                  <a:pt x="f174" y="f175"/>
                  <a:pt x="f176" y="f177"/>
                  <a:pt x="f178" y="f4"/>
                </a:cubicBezTo>
                <a:cubicBezTo>
                  <a:pt x="f179" y="f180"/>
                  <a:pt x="f181" y="f182"/>
                  <a:pt x="f24" y="f4"/>
                </a:cubicBezTo>
                <a:cubicBezTo>
                  <a:pt x="f183" y="f184"/>
                  <a:pt x="f185" y="f186"/>
                  <a:pt x="f187" y="f4"/>
                </a:cubicBezTo>
                <a:cubicBezTo>
                  <a:pt x="f188" y="f189"/>
                  <a:pt x="f190" y="f191"/>
                  <a:pt x="f192" y="f4"/>
                </a:cubicBezTo>
                <a:cubicBezTo>
                  <a:pt x="f193" y="f194"/>
                  <a:pt x="f195" y="f196"/>
                  <a:pt x="f2" y="f4"/>
                </a:cubicBezTo>
                <a:cubicBezTo>
                  <a:pt x="f197" y="f198"/>
                  <a:pt x="f199" y="f200"/>
                  <a:pt x="f2" y="f159"/>
                </a:cubicBezTo>
                <a:cubicBezTo>
                  <a:pt x="f201" y="f202"/>
                  <a:pt x="f203" y="f204"/>
                  <a:pt x="f2" y="f48"/>
                </a:cubicBezTo>
                <a:cubicBezTo>
                  <a:pt x="f205" y="f206"/>
                  <a:pt x="f207" y="f208"/>
                  <a:pt x="f2" y="f2"/>
                </a:cubicBezTo>
                <a:close/>
              </a:path>
            </a:pathLst>
          </a:custGeom>
          <a:noFill/>
          <a:ln w="28437">
            <a:solidFill>
              <a:srgbClr val="00B0F0"/>
            </a:solidFill>
            <a:prstDash val="solid"/>
          </a:ln>
        </p:spPr>
        <p:txBody>
          <a:bodyPr vert="horz" wrap="square" lIns="90004" tIns="44997" rIns="90004" bIns="44997" anchor="t" anchorCtr="0" compatLnSpc="0">
            <a:spAutoFit/>
          </a:bodyPr>
          <a:lstStyle/>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800" b="0" i="0" u="none" strike="noStrike" kern="1200" cap="none" spc="0" baseline="0">
              <a:solidFill>
                <a:srgbClr val="000000"/>
              </a:solidFill>
              <a:uFillTx/>
              <a:latin typeface="Comic Sans MS" pitchFamily="66"/>
              <a:ea typeface="Microsoft YaHei" pitchFamily="2"/>
              <a:cs typeface="Arial" pitchFamily="2"/>
            </a:endParaRP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600" b="0" i="0" u="none" strike="noStrike" kern="1200" cap="none" spc="0" baseline="0">
                <a:solidFill>
                  <a:srgbClr val="000000"/>
                </a:solidFill>
                <a:uFillTx/>
                <a:latin typeface="Comic Sans MS" pitchFamily="66"/>
                <a:ea typeface="Microsoft YaHei" pitchFamily="2"/>
                <a:cs typeface="Arial" pitchFamily="2"/>
              </a:rPr>
              <a:t>Il momento del pasto assume per noi insegnanti una valenza educativa molto importante: la collaborazione con la famiglia diventa anche in questo contesto indispensabile.</a:t>
            </a: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800" b="0" i="0" u="none" strike="noStrike" kern="1200" cap="none" spc="0" baseline="0">
              <a:solidFill>
                <a:srgbClr val="000000"/>
              </a:solidFill>
              <a:uFillTx/>
              <a:latin typeface="Comic Sans MS" pitchFamily="66"/>
              <a:ea typeface="Microsoft YaHei" pitchFamily="2"/>
              <a:cs typeface="Arial" pitchFamily="2"/>
            </a:endParaRPr>
          </a:p>
        </p:txBody>
      </p:sp>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name="Slide15">
    <p:spTree>
      <p:nvGrpSpPr>
        <p:cNvPr id="1" name=""/>
        <p:cNvGrpSpPr/>
        <p:nvPr/>
      </p:nvGrpSpPr>
      <p:grpSpPr>
        <a:xfrm>
          <a:off x="0" y="0"/>
          <a:ext cx="0" cy="0"/>
          <a:chOff x="0" y="0"/>
          <a:chExt cx="0" cy="0"/>
        </a:xfrm>
      </p:grpSpPr>
      <p:sp>
        <p:nvSpPr>
          <p:cNvPr id="2" name="CasellaDiTesto 2">
            <a:extLst>
              <a:ext uri="{FF2B5EF4-FFF2-40B4-BE49-F238E27FC236}">
                <a16:creationId xmlns:a16="http://schemas.microsoft.com/office/drawing/2014/main" id="{FA017CBC-EBE5-C3E3-B49A-F39592E83F04}"/>
              </a:ext>
            </a:extLst>
          </p:cNvPr>
          <p:cNvSpPr/>
          <p:nvPr/>
        </p:nvSpPr>
        <p:spPr>
          <a:xfrm>
            <a:off x="1756077" y="166320"/>
            <a:ext cx="8679960" cy="805302"/>
          </a:xfrm>
          <a:custGeom>
            <a:avLst/>
            <a:gdLst>
              <a:gd name="f0" fmla="val w"/>
              <a:gd name="f1" fmla="val h"/>
              <a:gd name="f2" fmla="val 0"/>
              <a:gd name="f3" fmla="val 8680173"/>
              <a:gd name="f4" fmla="val 1046440"/>
              <a:gd name="f5" fmla="val 142824"/>
              <a:gd name="f6" fmla="+- 0 0 15078"/>
              <a:gd name="f7" fmla="val 190265"/>
              <a:gd name="f8" fmla="val 37329"/>
              <a:gd name="f9" fmla="val 318273"/>
              <a:gd name="f10" fmla="val 446281"/>
              <a:gd name="f11" fmla="+- 0 0 37329"/>
              <a:gd name="f12" fmla="val 570763"/>
              <a:gd name="f13" fmla="val 20960"/>
              <a:gd name="f14" fmla="val 723348"/>
              <a:gd name="f15" fmla="val 875934"/>
              <a:gd name="f16" fmla="+- 0 0 20960"/>
              <a:gd name="f17" fmla="val 967967"/>
              <a:gd name="f18" fmla="val 9640"/>
              <a:gd name="f19" fmla="val 1041621"/>
              <a:gd name="f20" fmla="val 1115275"/>
              <a:gd name="f21" fmla="+- 0 0 9640"/>
              <a:gd name="f22" fmla="val 1333937"/>
              <a:gd name="f23" fmla="val 33983"/>
              <a:gd name="f24" fmla="val 1620299"/>
              <a:gd name="f25" fmla="val 1906661"/>
              <a:gd name="f26" fmla="+- 0 0 33983"/>
              <a:gd name="f27" fmla="val 1824642"/>
              <a:gd name="f28" fmla="val 25316"/>
              <a:gd name="f29" fmla="val 1938572"/>
              <a:gd name="f30" fmla="val 2052502"/>
              <a:gd name="f31" fmla="+- 0 0 25316"/>
              <a:gd name="f32" fmla="val 2155349"/>
              <a:gd name="f33" fmla="val 5082"/>
              <a:gd name="f34" fmla="val 2343647"/>
              <a:gd name="f35" fmla="val 2531946"/>
              <a:gd name="f36" fmla="+- 0 0 5082"/>
              <a:gd name="f37" fmla="val 2804817"/>
              <a:gd name="f38" fmla="val 38215"/>
              <a:gd name="f39" fmla="val 3095928"/>
              <a:gd name="f40" fmla="val 3387039"/>
              <a:gd name="f41" fmla="+- 0 0 38215"/>
              <a:gd name="f42" fmla="val 3416045"/>
              <a:gd name="f43" fmla="val 14649"/>
              <a:gd name="f44" fmla="val 3674607"/>
              <a:gd name="f45" fmla="val 3933169"/>
              <a:gd name="f46" fmla="+- 0 0 14649"/>
              <a:gd name="f47" fmla="val 4055745"/>
              <a:gd name="f48" fmla="val 61481"/>
              <a:gd name="f49" fmla="val 4340087"/>
              <a:gd name="f50" fmla="val 4624429"/>
              <a:gd name="f51" fmla="+- 0 0 61481"/>
              <a:gd name="f52" fmla="val 4588098"/>
              <a:gd name="f53" fmla="val 30562"/>
              <a:gd name="f54" fmla="val 4658360"/>
              <a:gd name="f55" fmla="val 4728622"/>
              <a:gd name="f56" fmla="+- 0 0 30562"/>
              <a:gd name="f57" fmla="val 5147546"/>
              <a:gd name="f58" fmla="val 47409"/>
              <a:gd name="f59" fmla="val 5323839"/>
              <a:gd name="f60" fmla="val 5500132"/>
              <a:gd name="f61" fmla="+- 0 0 47409"/>
              <a:gd name="f62" fmla="val 5760269"/>
              <a:gd name="f63" fmla="val 14355"/>
              <a:gd name="f64" fmla="val 5902518"/>
              <a:gd name="f65" fmla="val 6044767"/>
              <a:gd name="f66" fmla="+- 0 0 14355"/>
              <a:gd name="f67" fmla="val 6315047"/>
              <a:gd name="f68" fmla="val 52779"/>
              <a:gd name="f69" fmla="val 6481196"/>
              <a:gd name="f70" fmla="val 6647345"/>
              <a:gd name="f71" fmla="+- 0 0 52779"/>
              <a:gd name="f72" fmla="val 6660326"/>
              <a:gd name="f73" fmla="val 32676"/>
              <a:gd name="f74" fmla="val 6799469"/>
              <a:gd name="f75" fmla="val 6938612"/>
              <a:gd name="f76" fmla="+- 0 0 32676"/>
              <a:gd name="f77" fmla="val 7074962"/>
              <a:gd name="f78" fmla="val 6251"/>
              <a:gd name="f79" fmla="val 7291345"/>
              <a:gd name="f80" fmla="val 7507728"/>
              <a:gd name="f81" fmla="+- 0 0 6251"/>
              <a:gd name="f82" fmla="val 7554457"/>
              <a:gd name="f83" fmla="val 18265"/>
              <a:gd name="f84" fmla="val 7783222"/>
              <a:gd name="f85" fmla="val 8011987"/>
              <a:gd name="f86" fmla="+- 0 0 18265"/>
              <a:gd name="f87" fmla="val 7948987"/>
              <a:gd name="f88" fmla="val 24283"/>
              <a:gd name="f89" fmla="val 8101495"/>
              <a:gd name="f90" fmla="val 8254003"/>
              <a:gd name="f91" fmla="+- 0 0 24283"/>
              <a:gd name="f92" fmla="val 8552985"/>
              <a:gd name="f93" fmla="val 30186"/>
              <a:gd name="f94" fmla="val 8680801"/>
              <a:gd name="f95" fmla="val 120999"/>
              <a:gd name="f96" fmla="val 8621289"/>
              <a:gd name="f97" fmla="val 328834"/>
              <a:gd name="f98" fmla="val 491827"/>
              <a:gd name="f99" fmla="val 8739057"/>
              <a:gd name="f100" fmla="val 654820"/>
              <a:gd name="f101" fmla="val 8634858"/>
              <a:gd name="f102" fmla="val 862118"/>
              <a:gd name="f103" fmla="val 8515728"/>
              <a:gd name="f104" fmla="val 1087357"/>
              <a:gd name="f105" fmla="val 8364424"/>
              <a:gd name="f106" fmla="val 1017907"/>
              <a:gd name="f107" fmla="val 7838566"/>
              <a:gd name="f108" fmla="val 1074973"/>
              <a:gd name="f109" fmla="val 7816545"/>
              <a:gd name="f110" fmla="val 1024272"/>
              <a:gd name="f111" fmla="val 7696420"/>
              <a:gd name="f112" fmla="val 7576295"/>
              <a:gd name="f113" fmla="val 1068608"/>
              <a:gd name="f114" fmla="val 7379860"/>
              <a:gd name="f115" fmla="val 1006357"/>
              <a:gd name="f116" fmla="val 7204544"/>
              <a:gd name="f117" fmla="val 7029228"/>
              <a:gd name="f118" fmla="val 1086523"/>
              <a:gd name="f119" fmla="val 6885440"/>
              <a:gd name="f120" fmla="val 1024677"/>
              <a:gd name="f121" fmla="val 6713498"/>
              <a:gd name="f122" fmla="val 1068203"/>
              <a:gd name="f123" fmla="val 6221509"/>
              <a:gd name="f124" fmla="val 1015901"/>
              <a:gd name="f125" fmla="val 6047187"/>
              <a:gd name="f126" fmla="val 5872865"/>
              <a:gd name="f127" fmla="val 1076979"/>
              <a:gd name="f128" fmla="val 5739420"/>
              <a:gd name="f129" fmla="val 1015060"/>
              <a:gd name="f130" fmla="val 5642112"/>
              <a:gd name="f131" fmla="val 5544804"/>
              <a:gd name="f132" fmla="val 1077820"/>
              <a:gd name="f133" fmla="val 5451041"/>
              <a:gd name="f134" fmla="val 1044849"/>
              <a:gd name="f135" fmla="val 5196637"/>
              <a:gd name="f136" fmla="val 1048031"/>
              <a:gd name="f137" fmla="val 5080048"/>
              <a:gd name="f138" fmla="val 1018800"/>
              <a:gd name="f139" fmla="val 5005566"/>
              <a:gd name="f140" fmla="val 4931084"/>
              <a:gd name="f141" fmla="val 1074080"/>
              <a:gd name="f142" fmla="val 4807441"/>
              <a:gd name="f143" fmla="val 1040350"/>
              <a:gd name="f144" fmla="val 4687293"/>
              <a:gd name="f145" fmla="val 4567145"/>
              <a:gd name="f146" fmla="val 1052530"/>
              <a:gd name="f147" fmla="val 4414183"/>
              <a:gd name="f148" fmla="val 1021424"/>
              <a:gd name="f149" fmla="val 4282219"/>
              <a:gd name="f150" fmla="val 4150255"/>
              <a:gd name="f151" fmla="val 1071456"/>
              <a:gd name="f152" fmla="val 3950785"/>
              <a:gd name="f153" fmla="val 1000112"/>
              <a:gd name="f154" fmla="val 3790342"/>
              <a:gd name="f155" fmla="val 3629899"/>
              <a:gd name="f156" fmla="val 1092768"/>
              <a:gd name="f157" fmla="val 3361695"/>
              <a:gd name="f158" fmla="val 991573"/>
              <a:gd name="f159" fmla="val 3038061"/>
              <a:gd name="f160" fmla="val 2714427"/>
              <a:gd name="f161" fmla="val 1101307"/>
              <a:gd name="f162" fmla="val 2654409"/>
              <a:gd name="f163" fmla="val 1043822"/>
              <a:gd name="f164" fmla="val 2285779"/>
              <a:gd name="f165" fmla="val 1917149"/>
              <a:gd name="f166" fmla="val 1049058"/>
              <a:gd name="f167" fmla="val 1963681"/>
              <a:gd name="f168" fmla="val 992258"/>
              <a:gd name="f169" fmla="val 1707101"/>
              <a:gd name="f170" fmla="val 1450521"/>
              <a:gd name="f171" fmla="val 1100622"/>
              <a:gd name="f172" fmla="val 1538946"/>
              <a:gd name="f173" fmla="val 1039166"/>
              <a:gd name="f174" fmla="val 1388828"/>
              <a:gd name="f175" fmla="val 1238710"/>
              <a:gd name="f176" fmla="val 1053714"/>
              <a:gd name="f177" fmla="val 1129951"/>
              <a:gd name="f178" fmla="val 1034462"/>
              <a:gd name="f179" fmla="val 983753"/>
              <a:gd name="f180" fmla="val 837555"/>
              <a:gd name="f181" fmla="val 1058418"/>
              <a:gd name="f182" fmla="val 732917"/>
              <a:gd name="f183" fmla="val 1042970"/>
              <a:gd name="f184" fmla="val 665480"/>
              <a:gd name="f185" fmla="val 598043"/>
              <a:gd name="f186" fmla="val 1049910"/>
              <a:gd name="f187" fmla="val 268058"/>
              <a:gd name="f188" fmla="val 1000387"/>
              <a:gd name="f189" fmla="+- 0 0 48294"/>
              <a:gd name="f190" fmla="val 874389"/>
              <a:gd name="f191" fmla="val 8641"/>
              <a:gd name="f192" fmla="val 643142"/>
              <a:gd name="f193" fmla="val 533684"/>
              <a:gd name="f194" fmla="+- 0 0 8641"/>
              <a:gd name="f195" fmla="val 424226"/>
              <a:gd name="f196" fmla="val 55768"/>
              <a:gd name="f197" fmla="val 240574"/>
              <a:gd name="f198" fmla="val 199054"/>
              <a:gd name="f199" fmla="+- 0 0 187"/>
              <a:gd name="f200" fmla="val 452688"/>
              <a:gd name="f201" fmla="val 4641"/>
              <a:gd name="f202" fmla="val 578678"/>
              <a:gd name="f203" fmla="val 704668"/>
              <a:gd name="f204" fmla="+- 0 0 4641"/>
              <a:gd name="f205" fmla="val 874012"/>
              <a:gd name="f206" fmla="val 57396"/>
              <a:gd name="f207" fmla="val 1070555"/>
              <a:gd name="f208" fmla="val 1267098"/>
              <a:gd name="f209" fmla="+- 0 0 57396"/>
              <a:gd name="f210" fmla="val 1437681"/>
              <a:gd name="f211" fmla="val 69361"/>
              <a:gd name="f212" fmla="val 1649233"/>
              <a:gd name="f213" fmla="val 1860785"/>
              <a:gd name="f214" fmla="+- 0 0 69361"/>
              <a:gd name="f215" fmla="val 2110245"/>
              <a:gd name="f216" fmla="val 40701"/>
              <a:gd name="f217" fmla="val 2401515"/>
              <a:gd name="f218" fmla="val 2692785"/>
              <a:gd name="f219" fmla="+- 0 0 40701"/>
              <a:gd name="f220" fmla="val 2738899"/>
              <a:gd name="f221" fmla="val 28109"/>
              <a:gd name="f222" fmla="val 2980193"/>
              <a:gd name="f223" fmla="val 3221487"/>
              <a:gd name="f224" fmla="+- 0 0 28109"/>
              <a:gd name="f225" fmla="val 3485067"/>
              <a:gd name="f226" fmla="val 74476"/>
              <a:gd name="f227" fmla="val 3645673"/>
              <a:gd name="f228" fmla="val 3806279"/>
              <a:gd name="f229" fmla="+- 0 0 74476"/>
              <a:gd name="f230" fmla="val 4022644"/>
              <a:gd name="f231" fmla="val 77117"/>
              <a:gd name="f232" fmla="val 4311153"/>
              <a:gd name="f233" fmla="val 4599662"/>
              <a:gd name="f234" fmla="+- 0 0 77117"/>
              <a:gd name="f235" fmla="val 4828039"/>
              <a:gd name="f236" fmla="val 35447"/>
              <a:gd name="f237" fmla="val 5063434"/>
              <a:gd name="f238" fmla="val 5298829"/>
              <a:gd name="f239" fmla="+- 0 0 35447"/>
              <a:gd name="f240" fmla="val 5364346"/>
              <a:gd name="f241" fmla="val 8043"/>
              <a:gd name="f242" fmla="val 5919878"/>
              <a:gd name="f243" fmla="+- 0 0 8043"/>
              <a:gd name="f244" fmla="val 5886216"/>
              <a:gd name="f245" fmla="val 196"/>
              <a:gd name="f246" fmla="val 5960385"/>
              <a:gd name="f247" fmla="val 6034554"/>
              <a:gd name="f248" fmla="+- 0 0 196"/>
              <a:gd name="f249" fmla="val 6264111"/>
              <a:gd name="f250" fmla="val 2124"/>
              <a:gd name="f251" fmla="val 6365460"/>
              <a:gd name="f252" fmla="val 6466810"/>
              <a:gd name="f253" fmla="+- 0 0 2124"/>
              <a:gd name="f254" fmla="val 6629413"/>
              <a:gd name="f255" fmla="val 42849"/>
              <a:gd name="f256" fmla="val 6857337"/>
              <a:gd name="f257" fmla="val 7085261"/>
              <a:gd name="f258" fmla="+- 0 0 42849"/>
              <a:gd name="f259" fmla="val 7188206"/>
              <a:gd name="f260" fmla="val 68180"/>
              <a:gd name="f261" fmla="val 7436015"/>
              <a:gd name="f262" fmla="val 7683824"/>
              <a:gd name="f263" fmla="+- 0 0 68180"/>
              <a:gd name="f264" fmla="val 8028920"/>
              <a:gd name="f265" fmla="val 5404"/>
              <a:gd name="f266" fmla="val 8188297"/>
              <a:gd name="f267" fmla="val 8347674"/>
              <a:gd name="f268" fmla="+- 0 0 5404"/>
              <a:gd name="f269" fmla="val 8444586"/>
              <a:gd name="f270" fmla="val 8689"/>
              <a:gd name="f271" fmla="val 8710527"/>
              <a:gd name="f272" fmla="val 177075"/>
              <a:gd name="f273" fmla="val 8616773"/>
              <a:gd name="f274" fmla="val 397583"/>
              <a:gd name="f275" fmla="val 544149"/>
              <a:gd name="f276" fmla="val 8743573"/>
              <a:gd name="f277" fmla="val 690715"/>
              <a:gd name="f278" fmla="val 8676962"/>
              <a:gd name="f279" fmla="val 870145"/>
              <a:gd name="f280" fmla="val 8505775"/>
              <a:gd name="f281" fmla="val 1059938"/>
              <a:gd name="f282" fmla="val 8369410"/>
              <a:gd name="f283" fmla="val 1008858"/>
              <a:gd name="f284" fmla="val 8007184"/>
              <a:gd name="f285" fmla="val 1084022"/>
              <a:gd name="f286" fmla="val 7935025"/>
              <a:gd name="f287" fmla="val 1012819"/>
              <a:gd name="f288" fmla="val 7631420"/>
              <a:gd name="f289" fmla="val 1080061"/>
              <a:gd name="f290" fmla="val 7428411"/>
              <a:gd name="f291" fmla="val 1040616"/>
              <a:gd name="f292" fmla="val 6980677"/>
              <a:gd name="f293" fmla="val 1052264"/>
              <a:gd name="f294" fmla="val 7013377"/>
              <a:gd name="f295" fmla="val 1027893"/>
              <a:gd name="f296" fmla="val 6886271"/>
              <a:gd name="f297" fmla="val 6759165"/>
              <a:gd name="f298" fmla="val 1064987"/>
              <a:gd name="f299" fmla="val 6385108"/>
              <a:gd name="f300" fmla="val 980513"/>
              <a:gd name="f301" fmla="val 6220791"/>
              <a:gd name="f302" fmla="val 6056474"/>
              <a:gd name="f303" fmla="val 1112367"/>
              <a:gd name="f304" fmla="val 5902208"/>
              <a:gd name="f305" fmla="val 1022889"/>
              <a:gd name="f306" fmla="val 5728914"/>
              <a:gd name="f307" fmla="val 5555620"/>
              <a:gd name="f308" fmla="val 1069991"/>
              <a:gd name="f309" fmla="val 5245659"/>
              <a:gd name="f310" fmla="val 981026"/>
              <a:gd name="f311" fmla="val 4976633"/>
              <a:gd name="f312" fmla="val 4707607"/>
              <a:gd name="f313" fmla="val 1111854"/>
              <a:gd name="f314" fmla="val 4648321"/>
              <a:gd name="f315" fmla="val 1008246"/>
              <a:gd name="f316" fmla="val 4484756"/>
              <a:gd name="f317" fmla="val 4321191"/>
              <a:gd name="f318" fmla="val 1084634"/>
              <a:gd name="f319" fmla="val 4155914"/>
              <a:gd name="f320" fmla="val 1022357"/>
              <a:gd name="f321" fmla="val 3992880"/>
              <a:gd name="f322" fmla="val 3829846"/>
              <a:gd name="f323" fmla="val 1070523"/>
              <a:gd name="f324" fmla="val 3635769"/>
              <a:gd name="f325" fmla="val 1046017"/>
              <a:gd name="f326" fmla="val 3501003"/>
              <a:gd name="f327" fmla="val 3366237"/>
              <a:gd name="f328" fmla="val 1046863"/>
              <a:gd name="f329" fmla="val 3185220"/>
              <a:gd name="f330" fmla="val 981261"/>
              <a:gd name="f331" fmla="val 2922325"/>
              <a:gd name="f332" fmla="val 2659430"/>
              <a:gd name="f333" fmla="val 1111619"/>
              <a:gd name="f334" fmla="val 2601863"/>
              <a:gd name="f335" fmla="val 1018882"/>
              <a:gd name="f336" fmla="val 2517250"/>
              <a:gd name="f337" fmla="val 2432638"/>
              <a:gd name="f338" fmla="val 1073998"/>
              <a:gd name="f339" fmla="val 2251617"/>
              <a:gd name="f340" fmla="val 1032424"/>
              <a:gd name="f341" fmla="val 2112175"/>
              <a:gd name="f342" fmla="val 1972734"/>
              <a:gd name="f343" fmla="val 1060456"/>
              <a:gd name="f344" fmla="val 1804860"/>
              <a:gd name="f345" fmla="val 1016660"/>
              <a:gd name="f346" fmla="val 1435738"/>
              <a:gd name="f347" fmla="val 1076220"/>
              <a:gd name="f348" fmla="val 1352196"/>
              <a:gd name="f349" fmla="val 1041884"/>
              <a:gd name="f350" fmla="val 1215224"/>
              <a:gd name="f351" fmla="val 1078252"/>
              <a:gd name="f352" fmla="val 1050996"/>
              <a:gd name="f353" fmla="val 882571"/>
              <a:gd name="f354" fmla="val 1019207"/>
              <a:gd name="f355" fmla="val 564125"/>
              <a:gd name="f356" fmla="val 1073673"/>
              <a:gd name="f357" fmla="val 336004"/>
              <a:gd name="f358" fmla="val 960298"/>
              <a:gd name="f359" fmla="+- 0 0 50287"/>
              <a:gd name="f360" fmla="val 853539"/>
              <a:gd name="f361" fmla="val 40476"/>
              <a:gd name="f362" fmla="val 707862"/>
              <a:gd name="f363" fmla="val 502291"/>
              <a:gd name="f364" fmla="+- 0 0 40476"/>
              <a:gd name="f365" fmla="val 296720"/>
              <a:gd name="f366" fmla="val 41608"/>
              <a:gd name="f367" fmla="val 212041"/>
              <a:gd name="f368" fmla="*/ f0 1 8680173"/>
              <a:gd name="f369" fmla="*/ f1 1 1046440"/>
              <a:gd name="f370" fmla="+- f4 0 f2"/>
              <a:gd name="f371" fmla="+- f3 0 f2"/>
              <a:gd name="f372" fmla="*/ f371 1 8680173"/>
              <a:gd name="f373" fmla="*/ f370 1 1046440"/>
              <a:gd name="f374" fmla="*/ f2 1 f372"/>
              <a:gd name="f375" fmla="*/ f3 1 f372"/>
              <a:gd name="f376" fmla="*/ f2 1 f373"/>
              <a:gd name="f377" fmla="*/ f4 1 f373"/>
              <a:gd name="f378" fmla="*/ f374 f368 1"/>
              <a:gd name="f379" fmla="*/ f375 f368 1"/>
              <a:gd name="f380" fmla="*/ f377 f369 1"/>
              <a:gd name="f381" fmla="*/ f376 f369 1"/>
            </a:gdLst>
            <a:ahLst/>
            <a:cxnLst>
              <a:cxn ang="3cd4">
                <a:pos x="hc" y="t"/>
              </a:cxn>
              <a:cxn ang="0">
                <a:pos x="r" y="vc"/>
              </a:cxn>
              <a:cxn ang="cd4">
                <a:pos x="hc" y="b"/>
              </a:cxn>
              <a:cxn ang="cd2">
                <a:pos x="l" y="vc"/>
              </a:cxn>
            </a:cxnLst>
            <a:rect l="f378" t="f381" r="f379" b="f380"/>
            <a:pathLst>
              <a:path w="8680173" h="1046440"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49" y="f2"/>
                </a:cubicBezTo>
                <a:cubicBezTo>
                  <a:pt x="f50" y="f51"/>
                  <a:pt x="f52" y="f53"/>
                  <a:pt x="f54" y="f2"/>
                </a:cubicBezTo>
                <a:cubicBezTo>
                  <a:pt x="f55" y="f56"/>
                  <a:pt x="f57" y="f58"/>
                  <a:pt x="f59" y="f2"/>
                </a:cubicBezTo>
                <a:cubicBezTo>
                  <a:pt x="f60" y="f61"/>
                  <a:pt x="f62" y="f63"/>
                  <a:pt x="f64" y="f2"/>
                </a:cubicBezTo>
                <a:cubicBezTo>
                  <a:pt x="f65" y="f66"/>
                  <a:pt x="f67" y="f68"/>
                  <a:pt x="f69" y="f2"/>
                </a:cubicBezTo>
                <a:cubicBezTo>
                  <a:pt x="f70" y="f71"/>
                  <a:pt x="f72" y="f73"/>
                  <a:pt x="f74" y="f2"/>
                </a:cubicBezTo>
                <a:cubicBezTo>
                  <a:pt x="f75" y="f76"/>
                  <a:pt x="f77" y="f78"/>
                  <a:pt x="f79" y="f2"/>
                </a:cubicBezTo>
                <a:cubicBezTo>
                  <a:pt x="f80" y="f81"/>
                  <a:pt x="f82" y="f83"/>
                  <a:pt x="f84" y="f2"/>
                </a:cubicBezTo>
                <a:cubicBezTo>
                  <a:pt x="f85" y="f86"/>
                  <a:pt x="f87" y="f88"/>
                  <a:pt x="f89" y="f2"/>
                </a:cubicBezTo>
                <a:cubicBezTo>
                  <a:pt x="f90" y="f91"/>
                  <a:pt x="f92" y="f93"/>
                  <a:pt x="f3" y="f2"/>
                </a:cubicBezTo>
                <a:cubicBezTo>
                  <a:pt x="f94" y="f95"/>
                  <a:pt x="f96" y="f97"/>
                  <a:pt x="f3" y="f98"/>
                </a:cubicBezTo>
                <a:cubicBezTo>
                  <a:pt x="f99" y="f100"/>
                  <a:pt x="f101" y="f102"/>
                  <a:pt x="f3" y="f4"/>
                </a:cubicBezTo>
                <a:cubicBezTo>
                  <a:pt x="f103" y="f104"/>
                  <a:pt x="f105" y="f106"/>
                  <a:pt x="f89" y="f4"/>
                </a:cubicBezTo>
                <a:cubicBezTo>
                  <a:pt x="f107" y="f108"/>
                  <a:pt x="f109" y="f110"/>
                  <a:pt x="f111" y="f4"/>
                </a:cubicBezTo>
                <a:cubicBezTo>
                  <a:pt x="f112" y="f113"/>
                  <a:pt x="f114" y="f115"/>
                  <a:pt x="f116" y="f4"/>
                </a:cubicBezTo>
                <a:cubicBezTo>
                  <a:pt x="f117" y="f118"/>
                  <a:pt x="f119" y="f120"/>
                  <a:pt x="f74" y="f4"/>
                </a:cubicBezTo>
                <a:cubicBezTo>
                  <a:pt x="f121" y="f122"/>
                  <a:pt x="f123" y="f124"/>
                  <a:pt x="f125" y="f4"/>
                </a:cubicBezTo>
                <a:cubicBezTo>
                  <a:pt x="f126" y="f127"/>
                  <a:pt x="f128" y="f129"/>
                  <a:pt x="f130" y="f4"/>
                </a:cubicBezTo>
                <a:cubicBezTo>
                  <a:pt x="f131" y="f132"/>
                  <a:pt x="f133" y="f134"/>
                  <a:pt x="f59" y="f4"/>
                </a:cubicBezTo>
                <a:cubicBezTo>
                  <a:pt x="f135" y="f136"/>
                  <a:pt x="f137" y="f138"/>
                  <a:pt x="f139" y="f4"/>
                </a:cubicBezTo>
                <a:cubicBezTo>
                  <a:pt x="f140" y="f141"/>
                  <a:pt x="f142" y="f143"/>
                  <a:pt x="f144" y="f4"/>
                </a:cubicBezTo>
                <a:cubicBezTo>
                  <a:pt x="f145" y="f146"/>
                  <a:pt x="f147" y="f148"/>
                  <a:pt x="f149" y="f4"/>
                </a:cubicBezTo>
                <a:cubicBezTo>
                  <a:pt x="f150" y="f151"/>
                  <a:pt x="f152" y="f153"/>
                  <a:pt x="f154" y="f4"/>
                </a:cubicBezTo>
                <a:cubicBezTo>
                  <a:pt x="f155" y="f156"/>
                  <a:pt x="f157" y="f158"/>
                  <a:pt x="f159" y="f4"/>
                </a:cubicBezTo>
                <a:cubicBezTo>
                  <a:pt x="f160" y="f161"/>
                  <a:pt x="f162" y="f163"/>
                  <a:pt x="f164" y="f4"/>
                </a:cubicBezTo>
                <a:cubicBezTo>
                  <a:pt x="f165" y="f166"/>
                  <a:pt x="f167" y="f168"/>
                  <a:pt x="f169" y="f4"/>
                </a:cubicBezTo>
                <a:cubicBezTo>
                  <a:pt x="f170" y="f171"/>
                  <a:pt x="f172" y="f173"/>
                  <a:pt x="f174" y="f4"/>
                </a:cubicBezTo>
                <a:cubicBezTo>
                  <a:pt x="f175" y="f176"/>
                  <a:pt x="f177" y="f178"/>
                  <a:pt x="f179" y="f4"/>
                </a:cubicBezTo>
                <a:cubicBezTo>
                  <a:pt x="f180" y="f181"/>
                  <a:pt x="f182" y="f183"/>
                  <a:pt x="f184" y="f4"/>
                </a:cubicBezTo>
                <a:cubicBezTo>
                  <a:pt x="f185" y="f186"/>
                  <a:pt x="f187" y="f188"/>
                  <a:pt x="f2" y="f4"/>
                </a:cubicBezTo>
                <a:cubicBezTo>
                  <a:pt x="f189" y="f190"/>
                  <a:pt x="f191" y="f192"/>
                  <a:pt x="f2" y="f193"/>
                </a:cubicBezTo>
                <a:cubicBezTo>
                  <a:pt x="f194" y="f195"/>
                  <a:pt x="f196" y="f197"/>
                  <a:pt x="f2" y="f2"/>
                </a:cubicBezTo>
                <a:close/>
              </a:path>
              <a:path w="8680173" h="1046440">
                <a:moveTo>
                  <a:pt x="f2" y="f2"/>
                </a:moveTo>
                <a:cubicBezTo>
                  <a:pt x="f198" y="f199"/>
                  <a:pt x="f200" y="f201"/>
                  <a:pt x="f202" y="f2"/>
                </a:cubicBezTo>
                <a:cubicBezTo>
                  <a:pt x="f203" y="f204"/>
                  <a:pt x="f205" y="f206"/>
                  <a:pt x="f207" y="f2"/>
                </a:cubicBezTo>
                <a:cubicBezTo>
                  <a:pt x="f208" y="f209"/>
                  <a:pt x="f210" y="f211"/>
                  <a:pt x="f212" y="f2"/>
                </a:cubicBezTo>
                <a:cubicBezTo>
                  <a:pt x="f213" y="f214"/>
                  <a:pt x="f215" y="f216"/>
                  <a:pt x="f217" y="f2"/>
                </a:cubicBezTo>
                <a:cubicBezTo>
                  <a:pt x="f218" y="f219"/>
                  <a:pt x="f220" y="f221"/>
                  <a:pt x="f222" y="f2"/>
                </a:cubicBezTo>
                <a:cubicBezTo>
                  <a:pt x="f223" y="f224"/>
                  <a:pt x="f225" y="f226"/>
                  <a:pt x="f227" y="f2"/>
                </a:cubicBezTo>
                <a:cubicBezTo>
                  <a:pt x="f228" y="f229"/>
                  <a:pt x="f230" y="f231"/>
                  <a:pt x="f232" y="f2"/>
                </a:cubicBezTo>
                <a:cubicBezTo>
                  <a:pt x="f233" y="f234"/>
                  <a:pt x="f235" y="f236"/>
                  <a:pt x="f237" y="f2"/>
                </a:cubicBezTo>
                <a:cubicBezTo>
                  <a:pt x="f238" y="f239"/>
                  <a:pt x="f240" y="f241"/>
                  <a:pt x="f130" y="f2"/>
                </a:cubicBezTo>
                <a:cubicBezTo>
                  <a:pt x="f242" y="f243"/>
                  <a:pt x="f244" y="f245"/>
                  <a:pt x="f246" y="f2"/>
                </a:cubicBezTo>
                <a:cubicBezTo>
                  <a:pt x="f247" y="f248"/>
                  <a:pt x="f249" y="f250"/>
                  <a:pt x="f251" y="f2"/>
                </a:cubicBezTo>
                <a:cubicBezTo>
                  <a:pt x="f252" y="f253"/>
                  <a:pt x="f254" y="f255"/>
                  <a:pt x="f256" y="f2"/>
                </a:cubicBezTo>
                <a:cubicBezTo>
                  <a:pt x="f257" y="f258"/>
                  <a:pt x="f259" y="f260"/>
                  <a:pt x="f261" y="f2"/>
                </a:cubicBezTo>
                <a:cubicBezTo>
                  <a:pt x="f262" y="f263"/>
                  <a:pt x="f264" y="f265"/>
                  <a:pt x="f266" y="f2"/>
                </a:cubicBezTo>
                <a:cubicBezTo>
                  <a:pt x="f267" y="f268"/>
                  <a:pt x="f269" y="f270"/>
                  <a:pt x="f3" y="f2"/>
                </a:cubicBezTo>
                <a:cubicBezTo>
                  <a:pt x="f271" y="f272"/>
                  <a:pt x="f273" y="f274"/>
                  <a:pt x="f3" y="f275"/>
                </a:cubicBezTo>
                <a:cubicBezTo>
                  <a:pt x="f276" y="f277"/>
                  <a:pt x="f278" y="f279"/>
                  <a:pt x="f3" y="f4"/>
                </a:cubicBezTo>
                <a:cubicBezTo>
                  <a:pt x="f280" y="f281"/>
                  <a:pt x="f282" y="f283"/>
                  <a:pt x="f266" y="f4"/>
                </a:cubicBezTo>
                <a:cubicBezTo>
                  <a:pt x="f284" y="f285"/>
                  <a:pt x="f286" y="f287"/>
                  <a:pt x="f84" y="f4"/>
                </a:cubicBezTo>
                <a:cubicBezTo>
                  <a:pt x="f288" y="f289"/>
                  <a:pt x="f290" y="f291"/>
                  <a:pt x="f116" y="f4"/>
                </a:cubicBezTo>
                <a:cubicBezTo>
                  <a:pt x="f292" y="f293"/>
                  <a:pt x="f294" y="f295"/>
                  <a:pt x="f296" y="f4"/>
                </a:cubicBezTo>
                <a:cubicBezTo>
                  <a:pt x="f297" y="f298"/>
                  <a:pt x="f299" y="f300"/>
                  <a:pt x="f301" y="f4"/>
                </a:cubicBezTo>
                <a:cubicBezTo>
                  <a:pt x="f302" y="f303"/>
                  <a:pt x="f304" y="f305"/>
                  <a:pt x="f306" y="f4"/>
                </a:cubicBezTo>
                <a:cubicBezTo>
                  <a:pt x="f307" y="f308"/>
                  <a:pt x="f309" y="f310"/>
                  <a:pt x="f311" y="f4"/>
                </a:cubicBezTo>
                <a:cubicBezTo>
                  <a:pt x="f312" y="f313"/>
                  <a:pt x="f314" y="f315"/>
                  <a:pt x="f316" y="f4"/>
                </a:cubicBezTo>
                <a:cubicBezTo>
                  <a:pt x="f317" y="f318"/>
                  <a:pt x="f319" y="f320"/>
                  <a:pt x="f321" y="f4"/>
                </a:cubicBezTo>
                <a:cubicBezTo>
                  <a:pt x="f322" y="f323"/>
                  <a:pt x="f324" y="f325"/>
                  <a:pt x="f326" y="f4"/>
                </a:cubicBezTo>
                <a:cubicBezTo>
                  <a:pt x="f327" y="f328"/>
                  <a:pt x="f329" y="f330"/>
                  <a:pt x="f331" y="f4"/>
                </a:cubicBezTo>
                <a:cubicBezTo>
                  <a:pt x="f332" y="f333"/>
                  <a:pt x="f334" y="f335"/>
                  <a:pt x="f336" y="f4"/>
                </a:cubicBezTo>
                <a:cubicBezTo>
                  <a:pt x="f337" y="f338"/>
                  <a:pt x="f339" y="f340"/>
                  <a:pt x="f341" y="f4"/>
                </a:cubicBezTo>
                <a:cubicBezTo>
                  <a:pt x="f342" y="f343"/>
                  <a:pt x="f344" y="f345"/>
                  <a:pt x="f24" y="f4"/>
                </a:cubicBezTo>
                <a:cubicBezTo>
                  <a:pt x="f346" y="f347"/>
                  <a:pt x="f348" y="f349"/>
                  <a:pt x="f350" y="f4"/>
                </a:cubicBezTo>
                <a:cubicBezTo>
                  <a:pt x="f351" y="f352"/>
                  <a:pt x="f353" y="f354"/>
                  <a:pt x="f14" y="f4"/>
                </a:cubicBezTo>
                <a:cubicBezTo>
                  <a:pt x="f355" y="f356"/>
                  <a:pt x="f357" y="f358"/>
                  <a:pt x="f2" y="f4"/>
                </a:cubicBezTo>
                <a:cubicBezTo>
                  <a:pt x="f359" y="f360"/>
                  <a:pt x="f361" y="f362"/>
                  <a:pt x="f2" y="f363"/>
                </a:cubicBezTo>
                <a:cubicBezTo>
                  <a:pt x="f364" y="f365"/>
                  <a:pt x="f366" y="f367"/>
                  <a:pt x="f2" y="f2"/>
                </a:cubicBezTo>
                <a:close/>
              </a:path>
            </a:pathLst>
          </a:custGeom>
          <a:noFill/>
          <a:ln w="28437">
            <a:solidFill>
              <a:srgbClr val="00B0F0"/>
            </a:solidFill>
            <a:prstDash val="solid"/>
          </a:ln>
        </p:spPr>
        <p:txBody>
          <a:bodyPr vert="horz" wrap="square" lIns="90004" tIns="44997" rIns="90004" bIns="44997" anchor="t" anchorCtr="1" compatLnSpc="0">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4400" b="1" i="0" u="none" strike="noStrike" kern="1200" cap="none" spc="0" baseline="0">
                <a:solidFill>
                  <a:srgbClr val="000000"/>
                </a:solidFill>
                <a:uFillTx/>
                <a:latin typeface="Cavolini" pitchFamily="66"/>
                <a:ea typeface="Microsoft YaHei" pitchFamily="2"/>
                <a:cs typeface="Cavolini" pitchFamily="66"/>
              </a:rPr>
              <a:t>Cosa metto nello zainetto?</a:t>
            </a:r>
            <a:endParaRPr lang="it-IT" sz="1800" b="1" i="0" u="none" strike="noStrike" kern="1200" cap="none" spc="0" baseline="0">
              <a:solidFill>
                <a:srgbClr val="000000"/>
              </a:solidFill>
              <a:uFillTx/>
              <a:latin typeface="Calibri" pitchFamily="18"/>
              <a:ea typeface="Microsoft YaHei" pitchFamily="2"/>
              <a:cs typeface="Cavolini" pitchFamily="66"/>
            </a:endParaRPr>
          </a:p>
        </p:txBody>
      </p:sp>
      <p:sp>
        <p:nvSpPr>
          <p:cNvPr id="3" name="CasellaDiTesto 3">
            <a:extLst>
              <a:ext uri="{FF2B5EF4-FFF2-40B4-BE49-F238E27FC236}">
                <a16:creationId xmlns:a16="http://schemas.microsoft.com/office/drawing/2014/main" id="{21420395-290B-CF5B-59DC-255F4A8C98EC}"/>
              </a:ext>
            </a:extLst>
          </p:cNvPr>
          <p:cNvSpPr/>
          <p:nvPr/>
        </p:nvSpPr>
        <p:spPr>
          <a:xfrm>
            <a:off x="285475" y="1299600"/>
            <a:ext cx="9149760" cy="2970721"/>
          </a:xfrm>
          <a:custGeom>
            <a:avLst/>
            <a:gdLst>
              <a:gd name="f0" fmla="val w"/>
              <a:gd name="f1" fmla="val h"/>
              <a:gd name="f2" fmla="val 0"/>
              <a:gd name="f3" fmla="val 9149964"/>
              <a:gd name="f4" fmla="val 2585323"/>
              <a:gd name="f5" fmla="val 155138"/>
              <a:gd name="f6" fmla="+- 0 0 65898"/>
              <a:gd name="f7" fmla="val 329671"/>
              <a:gd name="f8" fmla="val 17911"/>
              <a:gd name="f9" fmla="val 571873"/>
              <a:gd name="f10" fmla="val 814075"/>
              <a:gd name="f11" fmla="+- 0 0 17911"/>
              <a:gd name="f12" fmla="val 1169414"/>
              <a:gd name="f13" fmla="val 76633"/>
              <a:gd name="f14" fmla="val 1326745"/>
              <a:gd name="f15" fmla="val 1484076"/>
              <a:gd name="f16" fmla="+- 0 0 76633"/>
              <a:gd name="f17" fmla="val 1717427"/>
              <a:gd name="f18" fmla="val 8104"/>
              <a:gd name="f19" fmla="val 1990117"/>
              <a:gd name="f20" fmla="val 2262807"/>
              <a:gd name="f21" fmla="+- 0 0 8104"/>
              <a:gd name="f22" fmla="val 2215035"/>
              <a:gd name="f23" fmla="val 382"/>
              <a:gd name="f24" fmla="val 2287491"/>
              <a:gd name="f25" fmla="val 2359947"/>
              <a:gd name="f26" fmla="+- 0 0 382"/>
              <a:gd name="f27" fmla="val 2830893"/>
              <a:gd name="f28" fmla="val 35119"/>
              <a:gd name="f29" fmla="val 3042363"/>
              <a:gd name="f30" fmla="val 3253833"/>
              <a:gd name="f31" fmla="+- 0 0 35119"/>
              <a:gd name="f32" fmla="val 3346886"/>
              <a:gd name="f33" fmla="val 15770"/>
              <a:gd name="f34" fmla="val 3522736"/>
              <a:gd name="f35" fmla="val 3698586"/>
              <a:gd name="f36" fmla="+- 0 0 15770"/>
              <a:gd name="f37" fmla="val 3699355"/>
              <a:gd name="f38" fmla="val 18418"/>
              <a:gd name="f39" fmla="val 3820110"/>
              <a:gd name="f40" fmla="val 3940865"/>
              <a:gd name="f41" fmla="+- 0 0 18418"/>
              <a:gd name="f42" fmla="val 4327955"/>
              <a:gd name="f43" fmla="val 21426"/>
              <a:gd name="f44" fmla="val 4574982"/>
              <a:gd name="f45" fmla="val 4822009"/>
              <a:gd name="f46" fmla="+- 0 0 21426"/>
              <a:gd name="f47" fmla="val 4780008"/>
              <a:gd name="f48" fmla="val 12630"/>
              <a:gd name="f49" fmla="val 4963855"/>
              <a:gd name="f50" fmla="val 5147702"/>
              <a:gd name="f51" fmla="+- 0 0 12630"/>
              <a:gd name="f52" fmla="val 5328931"/>
              <a:gd name="f53" fmla="val 38253"/>
              <a:gd name="f54" fmla="val 5535728"/>
              <a:gd name="f55" fmla="val 5742525"/>
              <a:gd name="f56" fmla="+- 0 0 38253"/>
              <a:gd name="f57" fmla="val 5706982"/>
              <a:gd name="f58" fmla="val 12269"/>
              <a:gd name="f59" fmla="val 5833102"/>
              <a:gd name="f60" fmla="val 5959222"/>
              <a:gd name="f61" fmla="+- 0 0 12269"/>
              <a:gd name="f62" fmla="val 6254306"/>
              <a:gd name="f63" fmla="val 85"/>
              <a:gd name="f64" fmla="val 6587974"/>
              <a:gd name="f65" fmla="val 6921642"/>
              <a:gd name="f66" fmla="+- 0 0 85"/>
              <a:gd name="f67" fmla="val 7001307"/>
              <a:gd name="f68" fmla="val 19929"/>
              <a:gd name="f69" fmla="val 7159847"/>
              <a:gd name="f70" fmla="val 7318387"/>
              <a:gd name="f71" fmla="+- 0 0 19929"/>
              <a:gd name="f72" fmla="val 7342779"/>
              <a:gd name="f73" fmla="val 12462"/>
              <a:gd name="f74" fmla="val 7457221"/>
              <a:gd name="f75" fmla="val 7571663"/>
              <a:gd name="f76" fmla="+- 0 0 12462"/>
              <a:gd name="f77" fmla="val 7830005"/>
              <a:gd name="f78" fmla="val 26297"/>
              <a:gd name="f79" fmla="val 8029093"/>
              <a:gd name="f80" fmla="val 8228181"/>
              <a:gd name="f81" fmla="+- 0 0 26297"/>
              <a:gd name="f82" fmla="val 8228941"/>
              <a:gd name="f83" fmla="val 7873"/>
              <a:gd name="f84" fmla="val 8326467"/>
              <a:gd name="f85" fmla="val 8423993"/>
              <a:gd name="f86" fmla="+- 0 0 7873"/>
              <a:gd name="f87" fmla="val 8547061"/>
              <a:gd name="f88" fmla="val 9889"/>
              <a:gd name="f89" fmla="val 8623841"/>
              <a:gd name="f90" fmla="val 8700621"/>
              <a:gd name="f91" fmla="+- 0 0 9889"/>
              <a:gd name="f92" fmla="val 8908825"/>
              <a:gd name="f93" fmla="val 54270"/>
              <a:gd name="f94" fmla="val 9169151"/>
              <a:gd name="f95" fmla="val 244363"/>
              <a:gd name="f96" fmla="val 9093494"/>
              <a:gd name="f97" fmla="val 404215"/>
              <a:gd name="f98" fmla="val 568771"/>
              <a:gd name="f99" fmla="val 9206434"/>
              <a:gd name="f100" fmla="val 733327"/>
              <a:gd name="f101" fmla="val 9130734"/>
              <a:gd name="f102" fmla="val 914217"/>
              <a:gd name="f103" fmla="val 1059982"/>
              <a:gd name="f104" fmla="val 9169194"/>
              <a:gd name="f105" fmla="val 1205747"/>
              <a:gd name="f106" fmla="val 9115294"/>
              <a:gd name="f107" fmla="val 1398502"/>
              <a:gd name="f108" fmla="val 1577047"/>
              <a:gd name="f109" fmla="val 9184634"/>
              <a:gd name="f110" fmla="val 1755593"/>
              <a:gd name="f111" fmla="val 9124096"/>
              <a:gd name="f112" fmla="val 1950788"/>
              <a:gd name="f113" fmla="val 2068258"/>
              <a:gd name="f114" fmla="val 9175832"/>
              <a:gd name="f115" fmla="val 2185728"/>
              <a:gd name="f116" fmla="val 9123051"/>
              <a:gd name="f117" fmla="val 2412070"/>
              <a:gd name="f118" fmla="val 8863315"/>
              <a:gd name="f119" fmla="val 2643673"/>
              <a:gd name="f120" fmla="val 8612599"/>
              <a:gd name="f121" fmla="val 2573819"/>
              <a:gd name="f122" fmla="val 8395092"/>
              <a:gd name="f123" fmla="val 8177585"/>
              <a:gd name="f124" fmla="val 2596827"/>
              <a:gd name="f125" fmla="val 7982637"/>
              <a:gd name="f126" fmla="val 2559902"/>
              <a:gd name="f127" fmla="val 7731720"/>
              <a:gd name="f128" fmla="val 7480803"/>
              <a:gd name="f129" fmla="val 2610744"/>
              <a:gd name="f130" fmla="val 7517917"/>
              <a:gd name="f131" fmla="val 2567590"/>
              <a:gd name="f132" fmla="val 7342846"/>
              <a:gd name="f133" fmla="val 7167775"/>
              <a:gd name="f134" fmla="val 2603056"/>
              <a:gd name="f135" fmla="val 7003771"/>
              <a:gd name="f136" fmla="val 2518059"/>
              <a:gd name="f137" fmla="val 6679474"/>
              <a:gd name="f138" fmla="val 6355177"/>
              <a:gd name="f139" fmla="val 2652587"/>
              <a:gd name="f140" fmla="val 6279658"/>
              <a:gd name="f141" fmla="val 2519211"/>
              <a:gd name="f142" fmla="val 6107601"/>
              <a:gd name="f143" fmla="val 5935544"/>
              <a:gd name="f144" fmla="val 2651435"/>
              <a:gd name="f145" fmla="val 5892112"/>
              <a:gd name="f146" fmla="val 2566354"/>
              <a:gd name="f147" fmla="val 5718728"/>
              <a:gd name="f148" fmla="val 5545344"/>
              <a:gd name="f149" fmla="val 2604292"/>
              <a:gd name="f150" fmla="val 5363923"/>
              <a:gd name="f151" fmla="val 2536726"/>
              <a:gd name="f152" fmla="val 5055355"/>
              <a:gd name="f153" fmla="val 4746787"/>
              <a:gd name="f154" fmla="val 2633920"/>
              <a:gd name="f155" fmla="val 4714092"/>
              <a:gd name="f156" fmla="val 2538646"/>
              <a:gd name="f157" fmla="val 4391983"/>
              <a:gd name="f158" fmla="val 4069874"/>
              <a:gd name="f159" fmla="val 2632000"/>
              <a:gd name="f160" fmla="val 4065139"/>
              <a:gd name="f161" fmla="val 2569313"/>
              <a:gd name="f162" fmla="val 3575081"/>
              <a:gd name="f163" fmla="val 2601333"/>
              <a:gd name="f164" fmla="val 3537162"/>
              <a:gd name="f165" fmla="val 2540555"/>
              <a:gd name="f166" fmla="val 3431237"/>
              <a:gd name="f167" fmla="val 3325312"/>
              <a:gd name="f168" fmla="val 2630091"/>
              <a:gd name="f169" fmla="val 3029619"/>
              <a:gd name="f170" fmla="val 2548025"/>
              <a:gd name="f171" fmla="val 2676364"/>
              <a:gd name="f172" fmla="val 2323109"/>
              <a:gd name="f173" fmla="val 2622621"/>
              <a:gd name="f174" fmla="val 2488998"/>
              <a:gd name="f175" fmla="val 2566033"/>
              <a:gd name="f176" fmla="val 2378991"/>
              <a:gd name="f177" fmla="val 2268984"/>
              <a:gd name="f178" fmla="val 2604613"/>
              <a:gd name="f179" fmla="val 1777293"/>
              <a:gd name="f180" fmla="val 2576300"/>
              <a:gd name="f181" fmla="val 1624119"/>
              <a:gd name="f182" fmla="val 1470945"/>
              <a:gd name="f183" fmla="val 2594346"/>
              <a:gd name="f184" fmla="val 1180588"/>
              <a:gd name="f185" fmla="val 2557586"/>
              <a:gd name="f186" fmla="val 1052246"/>
              <a:gd name="f187" fmla="val 923904"/>
              <a:gd name="f188" fmla="val 2613060"/>
              <a:gd name="f189" fmla="val 845497"/>
              <a:gd name="f190" fmla="val 2565425"/>
              <a:gd name="f191" fmla="val 754872"/>
              <a:gd name="f192" fmla="val 664247"/>
              <a:gd name="f193" fmla="val 2605221"/>
              <a:gd name="f194" fmla="val 259069"/>
              <a:gd name="f195" fmla="val 2502606"/>
              <a:gd name="f196" fmla="+- 0 0 23186"/>
              <a:gd name="f197" fmla="val 2392217"/>
              <a:gd name="f198" fmla="val 49306"/>
              <a:gd name="f199" fmla="val 2196202"/>
              <a:gd name="f200" fmla="val 2094112"/>
              <a:gd name="f201" fmla="+- 0 0 49306"/>
              <a:gd name="f202" fmla="val 1992022"/>
              <a:gd name="f203" fmla="val 51258"/>
              <a:gd name="f204" fmla="val 1688673"/>
              <a:gd name="f205" fmla="val 1551194"/>
              <a:gd name="f206" fmla="+- 0 0 51258"/>
              <a:gd name="f207" fmla="val 1413715"/>
              <a:gd name="f208" fmla="val 42595"/>
              <a:gd name="f209" fmla="val 1239343"/>
              <a:gd name="f210" fmla="val 1008276"/>
              <a:gd name="f211" fmla="+- 0 0 42595"/>
              <a:gd name="f212" fmla="val 777209"/>
              <a:gd name="f213" fmla="val 32555"/>
              <a:gd name="f214" fmla="val 658293"/>
              <a:gd name="f215" fmla="val 542918"/>
              <a:gd name="f216" fmla="+- 0 0 32555"/>
              <a:gd name="f217" fmla="val 427543"/>
              <a:gd name="f218" fmla="val 25674"/>
              <a:gd name="f219" fmla="val 194748"/>
              <a:gd name="f220" fmla="val 73834"/>
              <a:gd name="f221" fmla="+- 0 0 17150"/>
              <a:gd name="f222" fmla="val 198380"/>
              <a:gd name="f223" fmla="val 25479"/>
              <a:gd name="f224" fmla="val 297374"/>
              <a:gd name="f225" fmla="val 396368"/>
              <a:gd name="f226" fmla="+- 0 0 25479"/>
              <a:gd name="f227" fmla="val 687722"/>
              <a:gd name="f228" fmla="val 69391"/>
              <a:gd name="f229" fmla="val 960746"/>
              <a:gd name="f230" fmla="val 1233770"/>
              <a:gd name="f231" fmla="+- 0 0 69391"/>
              <a:gd name="f232" fmla="val 1431469"/>
              <a:gd name="f233" fmla="val 7787"/>
              <a:gd name="f234" fmla="val 1816769"/>
              <a:gd name="f235" fmla="+- 0 0 7787"/>
              <a:gd name="f236" fmla="val 1897622"/>
              <a:gd name="f237" fmla="val 28384"/>
              <a:gd name="f238" fmla="val 2012992"/>
              <a:gd name="f239" fmla="val 2128362"/>
              <a:gd name="f240" fmla="+- 0 0 28384"/>
              <a:gd name="f241" fmla="val 2300557"/>
              <a:gd name="f242" fmla="val 7062"/>
              <a:gd name="f243" fmla="val 2584865"/>
              <a:gd name="f244" fmla="val 2869173"/>
              <a:gd name="f245" fmla="+- 0 0 7062"/>
              <a:gd name="f246" fmla="val 2831916"/>
              <a:gd name="f247" fmla="val 34010"/>
              <a:gd name="f248" fmla="val 3065238"/>
              <a:gd name="f249" fmla="val 3298560"/>
              <a:gd name="f250" fmla="+- 0 0 34010"/>
              <a:gd name="f251" fmla="val 3311704"/>
              <a:gd name="f252" fmla="val 4033"/>
              <a:gd name="f253" fmla="val 3454111"/>
              <a:gd name="f254" fmla="val 3596518"/>
              <a:gd name="f255" fmla="+- 0 0 4033"/>
              <a:gd name="f256" fmla="val 3950839"/>
              <a:gd name="f257" fmla="val 29047"/>
              <a:gd name="f258" fmla="val 4208983"/>
              <a:gd name="f259" fmla="val 4467127"/>
              <a:gd name="f260" fmla="+- 0 0 29047"/>
              <a:gd name="f261" fmla="val 4596254"/>
              <a:gd name="f262" fmla="val 25332"/>
              <a:gd name="f263" fmla="val 4872356"/>
              <a:gd name="f264" fmla="val 5148458"/>
              <a:gd name="f265" fmla="+- 0 0 25332"/>
              <a:gd name="f266" fmla="val 5281951"/>
              <a:gd name="f267" fmla="val 44304"/>
              <a:gd name="f268" fmla="val 5444229"/>
              <a:gd name="f269" fmla="val 5606507"/>
              <a:gd name="f270" fmla="+- 0 0 44304"/>
              <a:gd name="f271" fmla="val 5623728"/>
              <a:gd name="f272" fmla="val 29088"/>
              <a:gd name="f273" fmla="val 5741602"/>
              <a:gd name="f274" fmla="val 5859476"/>
              <a:gd name="f275" fmla="+- 0 0 29088"/>
              <a:gd name="f276" fmla="val 6148176"/>
              <a:gd name="f277" fmla="val 43856"/>
              <a:gd name="f278" fmla="val 6313475"/>
              <a:gd name="f279" fmla="val 6478774"/>
              <a:gd name="f280" fmla="+- 0 0 43856"/>
              <a:gd name="f281" fmla="val 6717724"/>
              <a:gd name="f282" fmla="val 29638"/>
              <a:gd name="f283" fmla="val 7068347"/>
              <a:gd name="f284" fmla="val 7418970"/>
              <a:gd name="f285" fmla="+- 0 0 29638"/>
              <a:gd name="f286" fmla="val 7342090"/>
              <a:gd name="f287" fmla="val 11213"/>
              <a:gd name="f288" fmla="val 7548720"/>
              <a:gd name="f289" fmla="val 7755350"/>
              <a:gd name="f290" fmla="+- 0 0 11213"/>
              <a:gd name="f291" fmla="val 7822810"/>
              <a:gd name="f292" fmla="val 8664"/>
              <a:gd name="f293" fmla="val 8235376"/>
              <a:gd name="f294" fmla="+- 0 0 8664"/>
              <a:gd name="f295" fmla="val 8818428"/>
              <a:gd name="f296" fmla="val 34215"/>
              <a:gd name="f297" fmla="val 9197637"/>
              <a:gd name="f298" fmla="val 182212"/>
              <a:gd name="f299" fmla="val 9145298"/>
              <a:gd name="f300" fmla="val 330921"/>
              <a:gd name="f301" fmla="val 491211"/>
              <a:gd name="f302" fmla="val 9154630"/>
              <a:gd name="f303" fmla="val 651501"/>
              <a:gd name="f304" fmla="val 9120162"/>
              <a:gd name="f305" fmla="val 805249"/>
              <a:gd name="f306" fmla="val 1034129"/>
              <a:gd name="f307" fmla="val 9179766"/>
              <a:gd name="f308" fmla="val 1263009"/>
              <a:gd name="f309" fmla="val 9125412"/>
              <a:gd name="f310" fmla="val 1370963"/>
              <a:gd name="f311" fmla="val 9174516"/>
              <a:gd name="f312" fmla="val 1783131"/>
              <a:gd name="f313" fmla="val 9146901"/>
              <a:gd name="f314" fmla="val 1893466"/>
              <a:gd name="f315" fmla="val 9153027"/>
              <a:gd name="f316" fmla="val 2243050"/>
              <a:gd name="f317" fmla="val 9127820"/>
              <a:gd name="f318" fmla="val 2381341"/>
              <a:gd name="f319" fmla="val 8928173"/>
              <a:gd name="f320" fmla="val 2601168"/>
              <a:gd name="f321" fmla="val 8706190"/>
              <a:gd name="f322" fmla="val 2548193"/>
              <a:gd name="f323" fmla="val 8578091"/>
              <a:gd name="f324" fmla="val 8449992"/>
              <a:gd name="f325" fmla="val 2622453"/>
              <a:gd name="f326" fmla="val 8327984"/>
              <a:gd name="f327" fmla="val 2575828"/>
              <a:gd name="f328" fmla="val 8097718"/>
              <a:gd name="f329" fmla="val 7867452"/>
              <a:gd name="f330" fmla="val 2594818"/>
              <a:gd name="f331" fmla="val 7926445"/>
              <a:gd name="f332" fmla="val 2552613"/>
              <a:gd name="f333" fmla="val 7800344"/>
              <a:gd name="f334" fmla="val 7674243"/>
              <a:gd name="f335" fmla="val 2618033"/>
              <a:gd name="f336" fmla="val 7407878"/>
              <a:gd name="f337" fmla="val 2554960"/>
              <a:gd name="f338" fmla="val 7228472"/>
              <a:gd name="f339" fmla="val 7049066"/>
              <a:gd name="f340" fmla="val 2615686"/>
              <a:gd name="f341" fmla="val 6792750"/>
              <a:gd name="f342" fmla="val 2501945"/>
              <a:gd name="f343" fmla="val 6473600"/>
              <a:gd name="f344" fmla="val 6154450"/>
              <a:gd name="f345" fmla="val 2668701"/>
              <a:gd name="f346" fmla="val 6120657"/>
              <a:gd name="f347" fmla="val 2538978"/>
              <a:gd name="f348" fmla="val 5901727"/>
              <a:gd name="f349" fmla="val 5682797"/>
              <a:gd name="f350" fmla="val 2631668"/>
              <a:gd name="f351" fmla="val 5457506"/>
              <a:gd name="f352" fmla="val 2543667"/>
              <a:gd name="f353" fmla="val 5238354"/>
              <a:gd name="f354" fmla="val 5019202"/>
              <a:gd name="f355" fmla="val 2626979"/>
              <a:gd name="f356" fmla="val 4903597"/>
              <a:gd name="f357" fmla="val 2573518"/>
              <a:gd name="f358" fmla="val 4757981"/>
              <a:gd name="f359" fmla="val 4612365"/>
              <a:gd name="f360" fmla="val 2597128"/>
              <a:gd name="f361" fmla="val 4507902"/>
              <a:gd name="f362" fmla="val 2576336"/>
              <a:gd name="f363" fmla="val 4369108"/>
              <a:gd name="f364" fmla="val 4230314"/>
              <a:gd name="f365" fmla="val 2594310"/>
              <a:gd name="f366" fmla="val 4204344"/>
              <a:gd name="f367" fmla="val 2562518"/>
              <a:gd name="f368" fmla="val 4071734"/>
              <a:gd name="f369" fmla="val 3939124"/>
              <a:gd name="f370" fmla="val 2608128"/>
              <a:gd name="f371" fmla="val 3765454"/>
              <a:gd name="f372" fmla="val 2519525"/>
              <a:gd name="f373" fmla="val 3499861"/>
              <a:gd name="f374" fmla="val 3234268"/>
              <a:gd name="f375" fmla="val 2651121"/>
              <a:gd name="f376" fmla="val 3132689"/>
              <a:gd name="f377" fmla="val 2561308"/>
              <a:gd name="f378" fmla="val 3019488"/>
              <a:gd name="f379" fmla="val 2906287"/>
              <a:gd name="f380" fmla="val 2609338"/>
              <a:gd name="f381" fmla="val 2646288"/>
              <a:gd name="f382" fmla="val 2561099"/>
              <a:gd name="f383" fmla="val 2539115"/>
              <a:gd name="f384" fmla="val 2431942"/>
              <a:gd name="f385" fmla="val 2609547"/>
              <a:gd name="f386" fmla="val 2316489"/>
              <a:gd name="f387" fmla="val 2565305"/>
              <a:gd name="f388" fmla="val 2150242"/>
              <a:gd name="f389" fmla="val 1983995"/>
              <a:gd name="f390" fmla="val 2605341"/>
              <a:gd name="f391" fmla="val 1794200"/>
              <a:gd name="f392" fmla="val 2560600"/>
              <a:gd name="f393" fmla="val 1669868"/>
              <a:gd name="f394" fmla="val 1545536"/>
              <a:gd name="f395" fmla="val 2610046"/>
              <a:gd name="f396" fmla="val 1370085"/>
              <a:gd name="f397" fmla="val 2564552"/>
              <a:gd name="f398" fmla="val 1189495"/>
              <a:gd name="f399" fmla="val 1008905"/>
              <a:gd name="f400" fmla="val 2606094"/>
              <a:gd name="f401" fmla="val 843495"/>
              <a:gd name="f402" fmla="val 2570926"/>
              <a:gd name="f403" fmla="val 526123"/>
              <a:gd name="f404" fmla="val 208751"/>
              <a:gd name="f405" fmla="val 2599720"/>
              <a:gd name="f406" fmla="val 212085"/>
              <a:gd name="f407" fmla="val 2571439"/>
              <a:gd name="f408" fmla="+- 0 0 45913"/>
              <a:gd name="f409" fmla="val 2388482"/>
              <a:gd name="f410" fmla="val 31134"/>
              <a:gd name="f411" fmla="val 2261396"/>
              <a:gd name="f412" fmla="val 2016552"/>
              <a:gd name="f413" fmla="+- 0 0 31134"/>
              <a:gd name="f414" fmla="val 1771708"/>
              <a:gd name="f415" fmla="val 17946"/>
              <a:gd name="f416" fmla="val 1720059"/>
              <a:gd name="f417" fmla="val 1473634"/>
              <a:gd name="f418" fmla="+- 0 0 17946"/>
              <a:gd name="f419" fmla="val 1227209"/>
              <a:gd name="f420" fmla="val 52785"/>
              <a:gd name="f421" fmla="val 1160257"/>
              <a:gd name="f422" fmla="+- 0 0 52785"/>
              <a:gd name="f423" fmla="val 856295"/>
              <a:gd name="f424" fmla="val 7213"/>
              <a:gd name="f425" fmla="val 747278"/>
              <a:gd name="f426" fmla="+- 0 0 7213"/>
              <a:gd name="f427" fmla="val 338558"/>
              <a:gd name="f428" fmla="val 32892"/>
              <a:gd name="f429" fmla="val 233068"/>
              <a:gd name="f430" fmla="*/ f0 1 9149964"/>
              <a:gd name="f431" fmla="*/ f1 1 2585323"/>
              <a:gd name="f432" fmla="+- f4 0 f2"/>
              <a:gd name="f433" fmla="+- f3 0 f2"/>
              <a:gd name="f434" fmla="*/ f433 1 9149964"/>
              <a:gd name="f435" fmla="*/ f432 1 2585323"/>
              <a:gd name="f436" fmla="*/ f2 1 f434"/>
              <a:gd name="f437" fmla="*/ f3 1 f434"/>
              <a:gd name="f438" fmla="*/ f2 1 f435"/>
              <a:gd name="f439" fmla="*/ f4 1 f435"/>
              <a:gd name="f440" fmla="*/ f436 f430 1"/>
              <a:gd name="f441" fmla="*/ f437 f430 1"/>
              <a:gd name="f442" fmla="*/ f439 f431 1"/>
              <a:gd name="f443" fmla="*/ f438 f431 1"/>
            </a:gdLst>
            <a:ahLst/>
            <a:cxnLst>
              <a:cxn ang="3cd4">
                <a:pos x="hc" y="t"/>
              </a:cxn>
              <a:cxn ang="0">
                <a:pos x="r" y="vc"/>
              </a:cxn>
              <a:cxn ang="cd4">
                <a:pos x="hc" y="b"/>
              </a:cxn>
              <a:cxn ang="cd2">
                <a:pos x="l" y="vc"/>
              </a:cxn>
            </a:cxnLst>
            <a:rect l="f440" t="f443" r="f441" b="f442"/>
            <a:pathLst>
              <a:path w="9149964" h="2585323"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49" y="f2"/>
                </a:cubicBezTo>
                <a:cubicBezTo>
                  <a:pt x="f50" y="f51"/>
                  <a:pt x="f52" y="f53"/>
                  <a:pt x="f54" y="f2"/>
                </a:cubicBezTo>
                <a:cubicBezTo>
                  <a:pt x="f55" y="f56"/>
                  <a:pt x="f57" y="f58"/>
                  <a:pt x="f59" y="f2"/>
                </a:cubicBezTo>
                <a:cubicBezTo>
                  <a:pt x="f60" y="f61"/>
                  <a:pt x="f62" y="f63"/>
                  <a:pt x="f64" y="f2"/>
                </a:cubicBezTo>
                <a:cubicBezTo>
                  <a:pt x="f65" y="f66"/>
                  <a:pt x="f67" y="f68"/>
                  <a:pt x="f69" y="f2"/>
                </a:cubicBezTo>
                <a:cubicBezTo>
                  <a:pt x="f70" y="f71"/>
                  <a:pt x="f72" y="f73"/>
                  <a:pt x="f74" y="f2"/>
                </a:cubicBezTo>
                <a:cubicBezTo>
                  <a:pt x="f75" y="f76"/>
                  <a:pt x="f77" y="f78"/>
                  <a:pt x="f79" y="f2"/>
                </a:cubicBezTo>
                <a:cubicBezTo>
                  <a:pt x="f80" y="f81"/>
                  <a:pt x="f82" y="f83"/>
                  <a:pt x="f84" y="f2"/>
                </a:cubicBezTo>
                <a:cubicBezTo>
                  <a:pt x="f85" y="f86"/>
                  <a:pt x="f87" y="f88"/>
                  <a:pt x="f89" y="f2"/>
                </a:cubicBezTo>
                <a:cubicBezTo>
                  <a:pt x="f90" y="f91"/>
                  <a:pt x="f92" y="f93"/>
                  <a:pt x="f3" y="f2"/>
                </a:cubicBezTo>
                <a:cubicBezTo>
                  <a:pt x="f94" y="f95"/>
                  <a:pt x="f96" y="f97"/>
                  <a:pt x="f3" y="f98"/>
                </a:cubicBezTo>
                <a:cubicBezTo>
                  <a:pt x="f99" y="f100"/>
                  <a:pt x="f101" y="f102"/>
                  <a:pt x="f3" y="f103"/>
                </a:cubicBezTo>
                <a:cubicBezTo>
                  <a:pt x="f104" y="f105"/>
                  <a:pt x="f106" y="f107"/>
                  <a:pt x="f3" y="f108"/>
                </a:cubicBezTo>
                <a:cubicBezTo>
                  <a:pt x="f109" y="f110"/>
                  <a:pt x="f111" y="f112"/>
                  <a:pt x="f3" y="f113"/>
                </a:cubicBezTo>
                <a:cubicBezTo>
                  <a:pt x="f114" y="f115"/>
                  <a:pt x="f116" y="f117"/>
                  <a:pt x="f3" y="f4"/>
                </a:cubicBezTo>
                <a:cubicBezTo>
                  <a:pt x="f118" y="f119"/>
                  <a:pt x="f120" y="f121"/>
                  <a:pt x="f122" y="f4"/>
                </a:cubicBezTo>
                <a:cubicBezTo>
                  <a:pt x="f123" y="f124"/>
                  <a:pt x="f125" y="f126"/>
                  <a:pt x="f127" y="f4"/>
                </a:cubicBezTo>
                <a:cubicBezTo>
                  <a:pt x="f128" y="f129"/>
                  <a:pt x="f130" y="f131"/>
                  <a:pt x="f132" y="f4"/>
                </a:cubicBezTo>
                <a:cubicBezTo>
                  <a:pt x="f133" y="f134"/>
                  <a:pt x="f135" y="f136"/>
                  <a:pt x="f137" y="f4"/>
                </a:cubicBezTo>
                <a:cubicBezTo>
                  <a:pt x="f138" y="f139"/>
                  <a:pt x="f140" y="f141"/>
                  <a:pt x="f142" y="f4"/>
                </a:cubicBezTo>
                <a:cubicBezTo>
                  <a:pt x="f143" y="f144"/>
                  <a:pt x="f145" y="f146"/>
                  <a:pt x="f147" y="f4"/>
                </a:cubicBezTo>
                <a:cubicBezTo>
                  <a:pt x="f148" y="f149"/>
                  <a:pt x="f150" y="f151"/>
                  <a:pt x="f152" y="f4"/>
                </a:cubicBezTo>
                <a:cubicBezTo>
                  <a:pt x="f153" y="f154"/>
                  <a:pt x="f155" y="f156"/>
                  <a:pt x="f157" y="f4"/>
                </a:cubicBezTo>
                <a:cubicBezTo>
                  <a:pt x="f158" y="f159"/>
                  <a:pt x="f160" y="f161"/>
                  <a:pt x="f39" y="f4"/>
                </a:cubicBezTo>
                <a:cubicBezTo>
                  <a:pt x="f162" y="f163"/>
                  <a:pt x="f164" y="f165"/>
                  <a:pt x="f166" y="f4"/>
                </a:cubicBezTo>
                <a:cubicBezTo>
                  <a:pt x="f167" y="f168"/>
                  <a:pt x="f169" y="f170"/>
                  <a:pt x="f171" y="f4"/>
                </a:cubicBezTo>
                <a:cubicBezTo>
                  <a:pt x="f172" y="f173"/>
                  <a:pt x="f174" y="f175"/>
                  <a:pt x="f176" y="f4"/>
                </a:cubicBezTo>
                <a:cubicBezTo>
                  <a:pt x="f177" y="f178"/>
                  <a:pt x="f179" y="f180"/>
                  <a:pt x="f181" y="f4"/>
                </a:cubicBezTo>
                <a:cubicBezTo>
                  <a:pt x="f182" y="f183"/>
                  <a:pt x="f184" y="f185"/>
                  <a:pt x="f186" y="f4"/>
                </a:cubicBezTo>
                <a:cubicBezTo>
                  <a:pt x="f187" y="f188"/>
                  <a:pt x="f189" y="f190"/>
                  <a:pt x="f191" y="f4"/>
                </a:cubicBezTo>
                <a:cubicBezTo>
                  <a:pt x="f192" y="f193"/>
                  <a:pt x="f194" y="f195"/>
                  <a:pt x="f2" y="f4"/>
                </a:cubicBezTo>
                <a:cubicBezTo>
                  <a:pt x="f196" y="f197"/>
                  <a:pt x="f198" y="f199"/>
                  <a:pt x="f2" y="f200"/>
                </a:cubicBezTo>
                <a:cubicBezTo>
                  <a:pt x="f201" y="f202"/>
                  <a:pt x="f203" y="f204"/>
                  <a:pt x="f2" y="f205"/>
                </a:cubicBezTo>
                <a:cubicBezTo>
                  <a:pt x="f206" y="f207"/>
                  <a:pt x="f208" y="f209"/>
                  <a:pt x="f2" y="f210"/>
                </a:cubicBezTo>
                <a:cubicBezTo>
                  <a:pt x="f211" y="f212"/>
                  <a:pt x="f213" y="f214"/>
                  <a:pt x="f2" y="f215"/>
                </a:cubicBezTo>
                <a:cubicBezTo>
                  <a:pt x="f216" y="f217"/>
                  <a:pt x="f218" y="f219"/>
                  <a:pt x="f2" y="f2"/>
                </a:cubicBezTo>
                <a:close/>
              </a:path>
              <a:path w="9149964" h="2585323">
                <a:moveTo>
                  <a:pt x="f2" y="f2"/>
                </a:moveTo>
                <a:cubicBezTo>
                  <a:pt x="f220" y="f221"/>
                  <a:pt x="f222" y="f223"/>
                  <a:pt x="f224" y="f2"/>
                </a:cubicBezTo>
                <a:cubicBezTo>
                  <a:pt x="f225" y="f226"/>
                  <a:pt x="f227" y="f228"/>
                  <a:pt x="f229" y="f2"/>
                </a:cubicBezTo>
                <a:cubicBezTo>
                  <a:pt x="f230" y="f231"/>
                  <a:pt x="f232" y="f233"/>
                  <a:pt x="f181" y="f2"/>
                </a:cubicBezTo>
                <a:cubicBezTo>
                  <a:pt x="f234" y="f235"/>
                  <a:pt x="f236" y="f237"/>
                  <a:pt x="f238" y="f2"/>
                </a:cubicBezTo>
                <a:cubicBezTo>
                  <a:pt x="f239" y="f240"/>
                  <a:pt x="f241" y="f242"/>
                  <a:pt x="f243" y="f2"/>
                </a:cubicBezTo>
                <a:cubicBezTo>
                  <a:pt x="f244" y="f245"/>
                  <a:pt x="f246" y="f247"/>
                  <a:pt x="f248" y="f2"/>
                </a:cubicBezTo>
                <a:cubicBezTo>
                  <a:pt x="f249" y="f250"/>
                  <a:pt x="f251" y="f252"/>
                  <a:pt x="f253" y="f2"/>
                </a:cubicBezTo>
                <a:cubicBezTo>
                  <a:pt x="f254" y="f255"/>
                  <a:pt x="f256" y="f257"/>
                  <a:pt x="f258" y="f2"/>
                </a:cubicBezTo>
                <a:cubicBezTo>
                  <a:pt x="f259" y="f260"/>
                  <a:pt x="f261" y="f262"/>
                  <a:pt x="f263" y="f2"/>
                </a:cubicBezTo>
                <a:cubicBezTo>
                  <a:pt x="f264" y="f265"/>
                  <a:pt x="f266" y="f267"/>
                  <a:pt x="f268" y="f2"/>
                </a:cubicBezTo>
                <a:cubicBezTo>
                  <a:pt x="f269" y="f270"/>
                  <a:pt x="f271" y="f272"/>
                  <a:pt x="f273" y="f2"/>
                </a:cubicBezTo>
                <a:cubicBezTo>
                  <a:pt x="f274" y="f275"/>
                  <a:pt x="f276" y="f277"/>
                  <a:pt x="f278" y="f2"/>
                </a:cubicBezTo>
                <a:cubicBezTo>
                  <a:pt x="f279" y="f280"/>
                  <a:pt x="f281" y="f282"/>
                  <a:pt x="f283" y="f2"/>
                </a:cubicBezTo>
                <a:cubicBezTo>
                  <a:pt x="f284" y="f285"/>
                  <a:pt x="f286" y="f287"/>
                  <a:pt x="f288" y="f2"/>
                </a:cubicBezTo>
                <a:cubicBezTo>
                  <a:pt x="f289" y="f290"/>
                  <a:pt x="f291" y="f292"/>
                  <a:pt x="f79" y="f2"/>
                </a:cubicBezTo>
                <a:cubicBezTo>
                  <a:pt x="f293" y="f294"/>
                  <a:pt x="f295" y="f296"/>
                  <a:pt x="f3" y="f2"/>
                </a:cubicBezTo>
                <a:cubicBezTo>
                  <a:pt x="f297" y="f298"/>
                  <a:pt x="f299" y="f300"/>
                  <a:pt x="f3" y="f301"/>
                </a:cubicBezTo>
                <a:cubicBezTo>
                  <a:pt x="f302" y="f303"/>
                  <a:pt x="f304" y="f305"/>
                  <a:pt x="f3" y="f306"/>
                </a:cubicBezTo>
                <a:cubicBezTo>
                  <a:pt x="f307" y="f308"/>
                  <a:pt x="f309" y="f310"/>
                  <a:pt x="f3" y="f108"/>
                </a:cubicBezTo>
                <a:cubicBezTo>
                  <a:pt x="f311" y="f312"/>
                  <a:pt x="f313" y="f314"/>
                  <a:pt x="f3" y="f113"/>
                </a:cubicBezTo>
                <a:cubicBezTo>
                  <a:pt x="f315" y="f316"/>
                  <a:pt x="f317" y="f318"/>
                  <a:pt x="f3" y="f4"/>
                </a:cubicBezTo>
                <a:cubicBezTo>
                  <a:pt x="f319" y="f320"/>
                  <a:pt x="f321" y="f322"/>
                  <a:pt x="f323" y="f4"/>
                </a:cubicBezTo>
                <a:cubicBezTo>
                  <a:pt x="f324" y="f325"/>
                  <a:pt x="f326" y="f327"/>
                  <a:pt x="f328" y="f4"/>
                </a:cubicBezTo>
                <a:cubicBezTo>
                  <a:pt x="f329" y="f330"/>
                  <a:pt x="f331" y="f332"/>
                  <a:pt x="f333" y="f4"/>
                </a:cubicBezTo>
                <a:cubicBezTo>
                  <a:pt x="f334" y="f335"/>
                  <a:pt x="f336" y="f337"/>
                  <a:pt x="f338" y="f4"/>
                </a:cubicBezTo>
                <a:cubicBezTo>
                  <a:pt x="f339" y="f340"/>
                  <a:pt x="f341" y="f342"/>
                  <a:pt x="f343" y="f4"/>
                </a:cubicBezTo>
                <a:cubicBezTo>
                  <a:pt x="f344" y="f345"/>
                  <a:pt x="f346" y="f347"/>
                  <a:pt x="f348" y="f4"/>
                </a:cubicBezTo>
                <a:cubicBezTo>
                  <a:pt x="f349" y="f350"/>
                  <a:pt x="f351" y="f352"/>
                  <a:pt x="f353" y="f4"/>
                </a:cubicBezTo>
                <a:cubicBezTo>
                  <a:pt x="f354" y="f355"/>
                  <a:pt x="f356" y="f357"/>
                  <a:pt x="f358" y="f4"/>
                </a:cubicBezTo>
                <a:cubicBezTo>
                  <a:pt x="f359" y="f360"/>
                  <a:pt x="f361" y="f362"/>
                  <a:pt x="f363" y="f4"/>
                </a:cubicBezTo>
                <a:cubicBezTo>
                  <a:pt x="f364" y="f365"/>
                  <a:pt x="f366" y="f367"/>
                  <a:pt x="f368" y="f4"/>
                </a:cubicBezTo>
                <a:cubicBezTo>
                  <a:pt x="f369" y="f370"/>
                  <a:pt x="f371" y="f372"/>
                  <a:pt x="f373" y="f4"/>
                </a:cubicBezTo>
                <a:cubicBezTo>
                  <a:pt x="f374" y="f375"/>
                  <a:pt x="f376" y="f377"/>
                  <a:pt x="f378" y="f4"/>
                </a:cubicBezTo>
                <a:cubicBezTo>
                  <a:pt x="f379" y="f380"/>
                  <a:pt x="f381" y="f382"/>
                  <a:pt x="f383" y="f4"/>
                </a:cubicBezTo>
                <a:cubicBezTo>
                  <a:pt x="f384" y="f385"/>
                  <a:pt x="f386" y="f387"/>
                  <a:pt x="f388" y="f4"/>
                </a:cubicBezTo>
                <a:cubicBezTo>
                  <a:pt x="f389" y="f390"/>
                  <a:pt x="f391" y="f392"/>
                  <a:pt x="f393" y="f4"/>
                </a:cubicBezTo>
                <a:cubicBezTo>
                  <a:pt x="f394" y="f395"/>
                  <a:pt x="f396" y="f397"/>
                  <a:pt x="f398" y="f4"/>
                </a:cubicBezTo>
                <a:cubicBezTo>
                  <a:pt x="f399" y="f400"/>
                  <a:pt x="f401" y="f402"/>
                  <a:pt x="f403" y="f4"/>
                </a:cubicBezTo>
                <a:cubicBezTo>
                  <a:pt x="f404" y="f405"/>
                  <a:pt x="f406" y="f407"/>
                  <a:pt x="f2" y="f4"/>
                </a:cubicBezTo>
                <a:cubicBezTo>
                  <a:pt x="f408" y="f409"/>
                  <a:pt x="f410" y="f411"/>
                  <a:pt x="f2" y="f412"/>
                </a:cubicBezTo>
                <a:cubicBezTo>
                  <a:pt x="f413" y="f414"/>
                  <a:pt x="f415" y="f416"/>
                  <a:pt x="f2" y="f417"/>
                </a:cubicBezTo>
                <a:cubicBezTo>
                  <a:pt x="f418" y="f419"/>
                  <a:pt x="f420" y="f421"/>
                  <a:pt x="f2" y="f210"/>
                </a:cubicBezTo>
                <a:cubicBezTo>
                  <a:pt x="f422" y="f423"/>
                  <a:pt x="f424" y="f425"/>
                  <a:pt x="f2" y="f215"/>
                </a:cubicBezTo>
                <a:cubicBezTo>
                  <a:pt x="f426" y="f427"/>
                  <a:pt x="f428" y="f429"/>
                  <a:pt x="f2" y="f2"/>
                </a:cubicBezTo>
                <a:close/>
              </a:path>
            </a:pathLst>
          </a:custGeom>
          <a:noFill/>
          <a:ln w="28437">
            <a:solidFill>
              <a:srgbClr val="00B0F0"/>
            </a:solidFill>
            <a:prstDash val="solid"/>
          </a:ln>
        </p:spPr>
        <p:txBody>
          <a:bodyPr vert="horz" wrap="square" lIns="90004" tIns="44997" rIns="90004" bIns="44997" anchor="t" anchorCtr="0" compatLnSpc="0">
            <a:spAutoFit/>
          </a:bodyPr>
          <a:lstStyle/>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000000"/>
                </a:solidFill>
                <a:uFillTx/>
                <a:latin typeface="Comic Sans MS" pitchFamily="66"/>
                <a:ea typeface="Microsoft YaHei" pitchFamily="2"/>
                <a:cs typeface="Arial" pitchFamily="2"/>
              </a:rPr>
              <a:t>OGNI BAMBINO HA UN PROPRIO ARMADIETTO PERSONALE NEL QUALE NON DEVONO MAI MANCARE:</a:t>
            </a: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800" b="0" i="0" u="none" strike="noStrike" kern="1200" cap="none" spc="0" baseline="0">
              <a:solidFill>
                <a:srgbClr val="000000"/>
              </a:solidFill>
              <a:uFillTx/>
              <a:latin typeface="Comic Sans MS" pitchFamily="66"/>
              <a:ea typeface="Microsoft YaHei" pitchFamily="2"/>
              <a:cs typeface="Arial" pitchFamily="2"/>
            </a:endParaRP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000000"/>
                </a:solidFill>
                <a:uFillTx/>
                <a:latin typeface="Comic Sans MS" pitchFamily="66"/>
                <a:ea typeface="Microsoft YaHei" pitchFamily="2"/>
                <a:cs typeface="Arial" pitchFamily="2"/>
              </a:rPr>
              <a:t>1 zainetto per trasportare gli oggetti personali</a:t>
            </a: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000000"/>
                </a:solidFill>
                <a:uFillTx/>
                <a:latin typeface="Comic Sans MS" pitchFamily="66"/>
                <a:ea typeface="Microsoft YaHei" pitchFamily="2"/>
                <a:cs typeface="Arial" pitchFamily="2"/>
              </a:rPr>
              <a:t>1 paio di pantofole oppure una scarpina di tela leggera senza lacci</a:t>
            </a: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000000"/>
                </a:solidFill>
                <a:uFillTx/>
                <a:latin typeface="Comic Sans MS" pitchFamily="66"/>
                <a:ea typeface="Microsoft YaHei" pitchFamily="2"/>
                <a:cs typeface="Arial" pitchFamily="2"/>
              </a:rPr>
              <a:t>1 paio di stivaletti in gomma</a:t>
            </a: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000000"/>
                </a:solidFill>
                <a:uFillTx/>
                <a:latin typeface="Comic Sans MS" pitchFamily="66"/>
                <a:ea typeface="Microsoft YaHei" pitchFamily="2"/>
                <a:cs typeface="Arial" pitchFamily="2"/>
              </a:rPr>
              <a:t>1 busta contenente due  cambi completi da controllare al cambio di stagione</a:t>
            </a: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000000"/>
                </a:solidFill>
                <a:uFillTx/>
                <a:latin typeface="Comic Sans MS" pitchFamily="66"/>
                <a:ea typeface="Microsoft YaHei" pitchFamily="2"/>
                <a:cs typeface="Arial" pitchFamily="2"/>
              </a:rPr>
              <a:t>1 fotografia in primo piano per contrassegnare il proprio armadietto (solo per Rodari formato 15x18 e Mirò </a:t>
            </a:r>
            <a:r>
              <a:rPr lang="it-IT" sz="1800" b="0" i="0" u="none" strike="noStrike" kern="1200" cap="none" spc="0" baseline="0">
                <a:solidFill>
                  <a:srgbClr val="000000"/>
                </a:solidFill>
                <a:uFillTx/>
                <a:latin typeface="Comic Sans MS" pitchFamily="18"/>
                <a:ea typeface="Comic Sans MS" pitchFamily="2"/>
                <a:cs typeface="Comic Sans MS" pitchFamily="2"/>
              </a:rPr>
              <a:t>formato 7x7 </a:t>
            </a:r>
            <a:r>
              <a:rPr lang="it-IT" sz="1800" b="0" i="0" u="none" strike="noStrike" kern="1200" cap="none" spc="0" baseline="0">
                <a:solidFill>
                  <a:srgbClr val="000000"/>
                </a:solidFill>
                <a:uFillTx/>
                <a:latin typeface="Comic Sans MS" pitchFamily="66"/>
                <a:ea typeface="Microsoft YaHei" pitchFamily="2"/>
                <a:cs typeface="Arial" pitchFamily="2"/>
              </a:rPr>
              <a:t>)</a:t>
            </a:r>
          </a:p>
        </p:txBody>
      </p:sp>
      <p:sp>
        <p:nvSpPr>
          <p:cNvPr id="4" name="CasellaDiTesto 4">
            <a:extLst>
              <a:ext uri="{FF2B5EF4-FFF2-40B4-BE49-F238E27FC236}">
                <a16:creationId xmlns:a16="http://schemas.microsoft.com/office/drawing/2014/main" id="{1D246A57-0861-659B-F250-6E23088304D5}"/>
              </a:ext>
            </a:extLst>
          </p:cNvPr>
          <p:cNvSpPr/>
          <p:nvPr/>
        </p:nvSpPr>
        <p:spPr>
          <a:xfrm>
            <a:off x="3143515" y="4652997"/>
            <a:ext cx="8123035" cy="1829156"/>
          </a:xfrm>
          <a:custGeom>
            <a:avLst/>
            <a:gdLst>
              <a:gd name="f0" fmla="val w"/>
              <a:gd name="f1" fmla="val h"/>
              <a:gd name="f2" fmla="val 0"/>
              <a:gd name="f3" fmla="val 6755345"/>
              <a:gd name="f4" fmla="val 2031325"/>
              <a:gd name="f5" fmla="val 79896"/>
              <a:gd name="f6" fmla="+- 0 0 29195"/>
              <a:gd name="f7" fmla="val 262114"/>
              <a:gd name="f8" fmla="val 25420"/>
              <a:gd name="f9" fmla="val 360285"/>
              <a:gd name="f10" fmla="val 458457"/>
              <a:gd name="f11" fmla="+- 0 0 25420"/>
              <a:gd name="f12" fmla="val 688388"/>
              <a:gd name="f13" fmla="val 43453"/>
              <a:gd name="f14" fmla="val 990784"/>
              <a:gd name="f15" fmla="val 1293180"/>
              <a:gd name="f16" fmla="+- 0 0 43453"/>
              <a:gd name="f17" fmla="val 1442673"/>
              <a:gd name="f18" fmla="val 60098"/>
              <a:gd name="f19" fmla="val 1688836"/>
              <a:gd name="f20" fmla="val 1934999"/>
              <a:gd name="f21" fmla="+- 0 0 60098"/>
              <a:gd name="f22" fmla="val 2007456"/>
              <a:gd name="f23" fmla="val 4267"/>
              <a:gd name="f24" fmla="val 2319335"/>
              <a:gd name="f25" fmla="val 2631214"/>
              <a:gd name="f26" fmla="+- 0 0 4267"/>
              <a:gd name="f27" fmla="val 2650529"/>
              <a:gd name="f28" fmla="val 39016"/>
              <a:gd name="f29" fmla="val 2949834"/>
              <a:gd name="f30" fmla="val 3249139"/>
              <a:gd name="f31" fmla="+- 0 0 39016"/>
              <a:gd name="f32" fmla="val 3344848"/>
              <a:gd name="f33" fmla="val 9511"/>
              <a:gd name="f34" fmla="val 3512779"/>
              <a:gd name="f35" fmla="val 3680710"/>
              <a:gd name="f36" fmla="+- 0 0 9511"/>
              <a:gd name="f37" fmla="val 3738209"/>
              <a:gd name="f38" fmla="val 31285"/>
              <a:gd name="f39" fmla="val 3873064"/>
              <a:gd name="f40" fmla="val 4007920"/>
              <a:gd name="f41" fmla="+- 0 0 31285"/>
              <a:gd name="f42" fmla="val 4397117"/>
              <a:gd name="f43" fmla="val 45363"/>
              <a:gd name="f44" fmla="val 4571117"/>
              <a:gd name="f45" fmla="val 4745117"/>
              <a:gd name="f46" fmla="+- 0 0 45363"/>
              <a:gd name="f47" fmla="val 4797810"/>
              <a:gd name="f48" fmla="val 9730"/>
              <a:gd name="f49" fmla="val 4931402"/>
              <a:gd name="f50" fmla="val 5064994"/>
              <a:gd name="f51" fmla="+- 0 0 9730"/>
              <a:gd name="f52" fmla="val 5209366"/>
              <a:gd name="f53" fmla="val 30197"/>
              <a:gd name="f54" fmla="val 5359240"/>
              <a:gd name="f55" fmla="val 5509114"/>
              <a:gd name="f56" fmla="+- 0 0 30197"/>
              <a:gd name="f57" fmla="val 5579884"/>
              <a:gd name="f58" fmla="val 32652"/>
              <a:gd name="f59" fmla="val 5719525"/>
              <a:gd name="f60" fmla="val 5859166"/>
              <a:gd name="f61" fmla="+- 0 0 32652"/>
              <a:gd name="f62" fmla="val 5941460"/>
              <a:gd name="f63" fmla="val 30567"/>
              <a:gd name="f64" fmla="val 6147364"/>
              <a:gd name="f65" fmla="val 6353268"/>
              <a:gd name="f66" fmla="+- 0 0 30567"/>
              <a:gd name="f67" fmla="val 6600475"/>
              <a:gd name="f68" fmla="val 38812"/>
              <a:gd name="f69" fmla="val 6763166"/>
              <a:gd name="f70" fmla="val 214229"/>
              <a:gd name="f71" fmla="val 6710085"/>
              <a:gd name="f72" fmla="val 288103"/>
              <a:gd name="f73" fmla="val 548458"/>
              <a:gd name="f74" fmla="val 6800605"/>
              <a:gd name="f75" fmla="val 808813"/>
              <a:gd name="f76" fmla="val 6734746"/>
              <a:gd name="f77" fmla="val 771928"/>
              <a:gd name="f78" fmla="val 995349"/>
              <a:gd name="f79" fmla="val 6775944"/>
              <a:gd name="f80" fmla="val 1218770"/>
              <a:gd name="f81" fmla="val 6714328"/>
              <a:gd name="f82" fmla="val 1261798"/>
              <a:gd name="f83" fmla="val 1442241"/>
              <a:gd name="f84" fmla="val 6796362"/>
              <a:gd name="f85" fmla="val 1622684"/>
              <a:gd name="f86" fmla="val 6732684"/>
              <a:gd name="f87" fmla="val 1858835"/>
              <a:gd name="f88" fmla="val 6537745"/>
              <a:gd name="f89" fmla="val 2094108"/>
              <a:gd name="f90" fmla="val 6326009"/>
              <a:gd name="f91" fmla="val 2024013"/>
              <a:gd name="f92" fmla="val 6192400"/>
              <a:gd name="f93" fmla="val 6058791"/>
              <a:gd name="f94" fmla="val 2038637"/>
              <a:gd name="f95" fmla="val 5810997"/>
              <a:gd name="f96" fmla="val 2027905"/>
              <a:gd name="f97" fmla="val 5561901"/>
              <a:gd name="f98" fmla="val 5312805"/>
              <a:gd name="f99" fmla="val 2034745"/>
              <a:gd name="f100" fmla="val 5230828"/>
              <a:gd name="f101" fmla="val 1984259"/>
              <a:gd name="f102" fmla="val 4631976"/>
              <a:gd name="f103" fmla="val 2078391"/>
              <a:gd name="f104" fmla="val 4674281"/>
              <a:gd name="f105" fmla="val 2001131"/>
              <a:gd name="f106" fmla="val 4503563"/>
              <a:gd name="f107" fmla="val 4332845"/>
              <a:gd name="f108" fmla="val 2061519"/>
              <a:gd name="f109" fmla="val 4176833"/>
              <a:gd name="f110" fmla="val 1990521"/>
              <a:gd name="f111" fmla="val 3940618"/>
              <a:gd name="f112" fmla="val 3704403"/>
              <a:gd name="f113" fmla="val 2072129"/>
              <a:gd name="f114" fmla="val 3547225"/>
              <a:gd name="f115" fmla="val 2028222"/>
              <a:gd name="f116" fmla="val 3445226"/>
              <a:gd name="f117" fmla="val 3343227"/>
              <a:gd name="f118" fmla="val 2034428"/>
              <a:gd name="f119" fmla="val 3090792"/>
              <a:gd name="f120" fmla="val 1960231"/>
              <a:gd name="f121" fmla="val 2747174"/>
              <a:gd name="f122" fmla="val 2403556"/>
              <a:gd name="f123" fmla="val 2102419"/>
              <a:gd name="f124" fmla="val 2544526"/>
              <a:gd name="f125" fmla="val 2028268"/>
              <a:gd name="f126" fmla="val 2386889"/>
              <a:gd name="f127" fmla="val 2229253"/>
              <a:gd name="f128" fmla="val 2034382"/>
              <a:gd name="f129" fmla="val 2169186"/>
              <a:gd name="f130" fmla="val 2010854"/>
              <a:gd name="f131" fmla="val 1959050"/>
              <a:gd name="f132" fmla="val 1748914"/>
              <a:gd name="f133" fmla="val 2051796"/>
              <a:gd name="f134" fmla="val 1646950"/>
              <a:gd name="f135" fmla="val 1993112"/>
              <a:gd name="f136" fmla="val 1463658"/>
              <a:gd name="f137" fmla="val 1280366"/>
              <a:gd name="f138" fmla="val 2069538"/>
              <a:gd name="f139" fmla="val 1127043"/>
              <a:gd name="f140" fmla="val 1988500"/>
              <a:gd name="f141" fmla="val 1035820"/>
              <a:gd name="f142" fmla="val 944597"/>
              <a:gd name="f143" fmla="val 2074150"/>
              <a:gd name="f144" fmla="val 734020"/>
              <a:gd name="f145" fmla="val 2025829"/>
              <a:gd name="f146" fmla="val 540428"/>
              <a:gd name="f147" fmla="val 346836"/>
              <a:gd name="f148" fmla="val 2036821"/>
              <a:gd name="f149" fmla="val 233515"/>
              <a:gd name="f150" fmla="val 1973139"/>
              <a:gd name="f151" fmla="+- 0 0 3807"/>
              <a:gd name="f152" fmla="val 1932906"/>
              <a:gd name="f153" fmla="val 53665"/>
              <a:gd name="f154" fmla="val 1666923"/>
              <a:gd name="f155" fmla="val 1564120"/>
              <a:gd name="f156" fmla="+- 0 0 53665"/>
              <a:gd name="f157" fmla="val 1461318"/>
              <a:gd name="f158" fmla="val 35506"/>
              <a:gd name="f159" fmla="val 1186602"/>
              <a:gd name="f160" fmla="val 1035976"/>
              <a:gd name="f161" fmla="+- 0 0 35506"/>
              <a:gd name="f162" fmla="val 885350"/>
              <a:gd name="f163" fmla="val 28513"/>
              <a:gd name="f164" fmla="val 758559"/>
              <a:gd name="f165" fmla="val 589084"/>
              <a:gd name="f166" fmla="+- 0 0 28513"/>
              <a:gd name="f167" fmla="val 419609"/>
              <a:gd name="f168" fmla="val 12468"/>
              <a:gd name="f169" fmla="val 195867"/>
              <a:gd name="f170" fmla="val 85744"/>
              <a:gd name="f171" fmla="+- 0 0 18189"/>
              <a:gd name="f172" fmla="val 287068"/>
              <a:gd name="f173" fmla="val 31398"/>
              <a:gd name="f174" fmla="val 433502"/>
              <a:gd name="f175" fmla="+- 0 0 31398"/>
              <a:gd name="f176" fmla="val 820651"/>
              <a:gd name="f177" fmla="val 24936"/>
              <a:gd name="f178" fmla="val 1160917"/>
              <a:gd name="f179" fmla="+- 0 0 24936"/>
              <a:gd name="f180" fmla="val 1433947"/>
              <a:gd name="f181" fmla="val 20252"/>
              <a:gd name="f182" fmla="val 1621283"/>
              <a:gd name="f183" fmla="val 1808619"/>
              <a:gd name="f184" fmla="+- 0 0 20252"/>
              <a:gd name="f185" fmla="val 1893280"/>
              <a:gd name="f186" fmla="val 32168"/>
              <a:gd name="f187" fmla="val 2049121"/>
              <a:gd name="f188" fmla="val 2204962"/>
              <a:gd name="f189" fmla="+- 0 0 32168"/>
              <a:gd name="f190" fmla="val 2339678"/>
              <a:gd name="f191" fmla="val 22281"/>
              <a:gd name="f192" fmla="val 2612067"/>
              <a:gd name="f193" fmla="val 2884456"/>
              <a:gd name="f194" fmla="+- 0 0 22281"/>
              <a:gd name="f195" fmla="val 2939365"/>
              <a:gd name="f196" fmla="val 27564"/>
              <a:gd name="f197" fmla="val 3107459"/>
              <a:gd name="f198" fmla="val 3275553"/>
              <a:gd name="f199" fmla="+- 0 0 27564"/>
              <a:gd name="f200" fmla="val 3414448"/>
              <a:gd name="f201" fmla="val 26864"/>
              <a:gd name="f202" fmla="val 3535297"/>
              <a:gd name="f203" fmla="val 3656146"/>
              <a:gd name="f204" fmla="+- 0 0 26864"/>
              <a:gd name="f205" fmla="val 3926803"/>
              <a:gd name="f206" fmla="val 26519"/>
              <a:gd name="f207" fmla="val 4233350"/>
              <a:gd name="f208" fmla="val 4539897"/>
              <a:gd name="f209" fmla="+- 0 0 26519"/>
              <a:gd name="f210" fmla="val 4555001"/>
              <a:gd name="f211" fmla="val 8706"/>
              <a:gd name="f212" fmla="val 4863848"/>
              <a:gd name="f213" fmla="val 5172695"/>
              <a:gd name="f214" fmla="+- 0 0 8706"/>
              <a:gd name="f215" fmla="val 5179779"/>
              <a:gd name="f216" fmla="val 20048"/>
              <a:gd name="f217" fmla="val 5426794"/>
              <a:gd name="f218" fmla="val 5673809"/>
              <a:gd name="f219" fmla="+- 0 0 20048"/>
              <a:gd name="f220" fmla="val 5618687"/>
              <a:gd name="f221" fmla="val 4306"/>
              <a:gd name="f222" fmla="val 5787079"/>
              <a:gd name="f223" fmla="val 5955472"/>
              <a:gd name="f224" fmla="+- 0 0 4306"/>
              <a:gd name="f225" fmla="val 6397354"/>
              <a:gd name="f226" fmla="val 6425"/>
              <a:gd name="f227" fmla="val 6820921"/>
              <a:gd name="f228" fmla="val 179036"/>
              <a:gd name="f229" fmla="val 6702304"/>
              <a:gd name="f230" fmla="val 369159"/>
              <a:gd name="f231" fmla="val 6808386"/>
              <a:gd name="f232" fmla="val 727757"/>
              <a:gd name="f233" fmla="val 6711917"/>
              <a:gd name="f234" fmla="val 884685"/>
              <a:gd name="f235" fmla="val 1096916"/>
              <a:gd name="f236" fmla="val 6798773"/>
              <a:gd name="f237" fmla="val 1309147"/>
              <a:gd name="f238" fmla="val 6648731"/>
              <a:gd name="f239" fmla="val 1755733"/>
              <a:gd name="f240" fmla="val 6579464"/>
              <a:gd name="f241" fmla="val 2058591"/>
              <a:gd name="f242" fmla="val 6480284"/>
              <a:gd name="f243" fmla="val 2001997"/>
              <a:gd name="f244" fmla="val 6395060"/>
              <a:gd name="f245" fmla="val 6309837"/>
              <a:gd name="f246" fmla="val 2060653"/>
              <a:gd name="f247" fmla="val 5946641"/>
              <a:gd name="f248" fmla="val 2015126"/>
              <a:gd name="f249" fmla="val 5697008"/>
              <a:gd name="f250" fmla="val 5447375"/>
              <a:gd name="f251" fmla="val 2047524"/>
              <a:gd name="f252" fmla="val 5477772"/>
              <a:gd name="f253" fmla="val 2028930"/>
              <a:gd name="f254" fmla="val 5269169"/>
              <a:gd name="f255" fmla="val 5060566"/>
              <a:gd name="f256" fmla="val 2033720"/>
              <a:gd name="f257" fmla="val 4862958"/>
              <a:gd name="f258" fmla="val 1947848"/>
              <a:gd name="f259" fmla="val 4279276"/>
              <a:gd name="f260" fmla="val 2114802"/>
              <a:gd name="f261" fmla="val 4345653"/>
              <a:gd name="f262" fmla="val 1999189"/>
              <a:gd name="f263" fmla="val 4210832"/>
              <a:gd name="f264" fmla="val 4076011"/>
              <a:gd name="f265" fmla="val 2063461"/>
              <a:gd name="f266" fmla="val 3874012"/>
              <a:gd name="f267" fmla="val 2018146"/>
              <a:gd name="f268" fmla="val 3715440"/>
              <a:gd name="f269" fmla="val 3556868"/>
              <a:gd name="f270" fmla="val 2044504"/>
              <a:gd name="f271" fmla="val 3456617"/>
              <a:gd name="f272" fmla="val 2006371"/>
              <a:gd name="f273" fmla="val 3220048"/>
              <a:gd name="f274" fmla="val 2983479"/>
              <a:gd name="f275" fmla="val 2056279"/>
              <a:gd name="f276" fmla="val 2945327"/>
              <a:gd name="f277" fmla="val 2006681"/>
              <a:gd name="f278" fmla="val 2724656"/>
              <a:gd name="f279" fmla="val 2503985"/>
              <a:gd name="f280" fmla="val 2055969"/>
              <a:gd name="f281" fmla="val 2466914"/>
              <a:gd name="f282" fmla="val 2019944"/>
              <a:gd name="f283" fmla="val 2364371"/>
              <a:gd name="f284" fmla="val 2261828"/>
              <a:gd name="f285" fmla="val 2042706"/>
              <a:gd name="f286" fmla="val 1960373"/>
              <a:gd name="f287" fmla="val 1997206"/>
              <a:gd name="f288" fmla="val 1801425"/>
              <a:gd name="f289" fmla="val 1642477"/>
              <a:gd name="f290" fmla="val 2065444"/>
              <a:gd name="f291" fmla="val 1449320"/>
              <a:gd name="f292" fmla="val 1976249"/>
              <a:gd name="f293" fmla="val 1103373"/>
              <a:gd name="f294" fmla="val 757426"/>
              <a:gd name="f295" fmla="val 2086401"/>
              <a:gd name="f296" fmla="val 741517"/>
              <a:gd name="f297" fmla="val 1968226"/>
              <a:gd name="f298" fmla="val 339340"/>
              <a:gd name="f299" fmla="val 2094424"/>
              <a:gd name="f300" fmla="val 173833"/>
              <a:gd name="f301" fmla="val 1986688"/>
              <a:gd name="f302" fmla="+- 0 0 14608"/>
              <a:gd name="f303" fmla="val 1863643"/>
              <a:gd name="f304" fmla="val 45775"/>
              <a:gd name="f305" fmla="val 1713814"/>
              <a:gd name="f306" fmla="val 1543807"/>
              <a:gd name="f307" fmla="+- 0 0 45775"/>
              <a:gd name="f308" fmla="val 1373800"/>
              <a:gd name="f309" fmla="val 31992"/>
              <a:gd name="f310" fmla="val 1174748"/>
              <a:gd name="f311" fmla="+- 0 0 31992"/>
              <a:gd name="f312" fmla="val 815950"/>
              <a:gd name="f313" fmla="val 11094"/>
              <a:gd name="f314" fmla="val 746468"/>
              <a:gd name="f315" fmla="val 507831"/>
              <a:gd name="f316" fmla="+- 0 0 11094"/>
              <a:gd name="f317" fmla="val 269194"/>
              <a:gd name="f318" fmla="val 10837"/>
              <a:gd name="f319" fmla="val 201178"/>
              <a:gd name="f320" fmla="*/ f0 1 6755345"/>
              <a:gd name="f321" fmla="*/ f1 1 2031325"/>
              <a:gd name="f322" fmla="+- f4 0 f2"/>
              <a:gd name="f323" fmla="+- f3 0 f2"/>
              <a:gd name="f324" fmla="*/ f323 1 6755345"/>
              <a:gd name="f325" fmla="*/ f322 1 2031325"/>
              <a:gd name="f326" fmla="*/ f2 1 f324"/>
              <a:gd name="f327" fmla="*/ f3 1 f324"/>
              <a:gd name="f328" fmla="*/ f2 1 f325"/>
              <a:gd name="f329" fmla="*/ f4 1 f325"/>
              <a:gd name="f330" fmla="*/ f326 f320 1"/>
              <a:gd name="f331" fmla="*/ f327 f320 1"/>
              <a:gd name="f332" fmla="*/ f329 f321 1"/>
              <a:gd name="f333" fmla="*/ f328 f321 1"/>
            </a:gdLst>
            <a:ahLst/>
            <a:cxnLst>
              <a:cxn ang="3cd4">
                <a:pos x="hc" y="t"/>
              </a:cxn>
              <a:cxn ang="0">
                <a:pos x="r" y="vc"/>
              </a:cxn>
              <a:cxn ang="cd4">
                <a:pos x="hc" y="b"/>
              </a:cxn>
              <a:cxn ang="cd2">
                <a:pos x="l" y="vc"/>
              </a:cxn>
            </a:cxnLst>
            <a:rect l="f330" t="f333" r="f331" b="f332"/>
            <a:pathLst>
              <a:path w="6755345" h="2031325"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49" y="f2"/>
                </a:cubicBezTo>
                <a:cubicBezTo>
                  <a:pt x="f50" y="f51"/>
                  <a:pt x="f52" y="f53"/>
                  <a:pt x="f54" y="f2"/>
                </a:cubicBezTo>
                <a:cubicBezTo>
                  <a:pt x="f55" y="f56"/>
                  <a:pt x="f57" y="f58"/>
                  <a:pt x="f59" y="f2"/>
                </a:cubicBezTo>
                <a:cubicBezTo>
                  <a:pt x="f60" y="f61"/>
                  <a:pt x="f62" y="f63"/>
                  <a:pt x="f64" y="f2"/>
                </a:cubicBezTo>
                <a:cubicBezTo>
                  <a:pt x="f65" y="f66"/>
                  <a:pt x="f67" y="f68"/>
                  <a:pt x="f3" y="f2"/>
                </a:cubicBezTo>
                <a:cubicBezTo>
                  <a:pt x="f69" y="f70"/>
                  <a:pt x="f71" y="f72"/>
                  <a:pt x="f3" y="f73"/>
                </a:cubicBezTo>
                <a:cubicBezTo>
                  <a:pt x="f74" y="f75"/>
                  <a:pt x="f76" y="f77"/>
                  <a:pt x="f3" y="f78"/>
                </a:cubicBezTo>
                <a:cubicBezTo>
                  <a:pt x="f79" y="f80"/>
                  <a:pt x="f81" y="f82"/>
                  <a:pt x="f3" y="f83"/>
                </a:cubicBezTo>
                <a:cubicBezTo>
                  <a:pt x="f84" y="f85"/>
                  <a:pt x="f86" y="f87"/>
                  <a:pt x="f3" y="f4"/>
                </a:cubicBezTo>
                <a:cubicBezTo>
                  <a:pt x="f88" y="f89"/>
                  <a:pt x="f90" y="f91"/>
                  <a:pt x="f92" y="f4"/>
                </a:cubicBezTo>
                <a:cubicBezTo>
                  <a:pt x="f93" y="f94"/>
                  <a:pt x="f95" y="f96"/>
                  <a:pt x="f97" y="f4"/>
                </a:cubicBezTo>
                <a:cubicBezTo>
                  <a:pt x="f98" y="f99"/>
                  <a:pt x="f100" y="f101"/>
                  <a:pt x="f49" y="f4"/>
                </a:cubicBezTo>
                <a:cubicBezTo>
                  <a:pt x="f102" y="f103"/>
                  <a:pt x="f104" y="f105"/>
                  <a:pt x="f106" y="f4"/>
                </a:cubicBezTo>
                <a:cubicBezTo>
                  <a:pt x="f107" y="f108"/>
                  <a:pt x="f109" y="f110"/>
                  <a:pt x="f111" y="f4"/>
                </a:cubicBezTo>
                <a:cubicBezTo>
                  <a:pt x="f112" y="f113"/>
                  <a:pt x="f114" y="f115"/>
                  <a:pt x="f116" y="f4"/>
                </a:cubicBezTo>
                <a:cubicBezTo>
                  <a:pt x="f117" y="f118"/>
                  <a:pt x="f119" y="f120"/>
                  <a:pt x="f121" y="f4"/>
                </a:cubicBezTo>
                <a:cubicBezTo>
                  <a:pt x="f122" y="f123"/>
                  <a:pt x="f124" y="f125"/>
                  <a:pt x="f126" y="f4"/>
                </a:cubicBezTo>
                <a:cubicBezTo>
                  <a:pt x="f127" y="f128"/>
                  <a:pt x="f129" y="f130"/>
                  <a:pt x="f131" y="f4"/>
                </a:cubicBezTo>
                <a:cubicBezTo>
                  <a:pt x="f132" y="f133"/>
                  <a:pt x="f134" y="f135"/>
                  <a:pt x="f136" y="f4"/>
                </a:cubicBezTo>
                <a:cubicBezTo>
                  <a:pt x="f137" y="f138"/>
                  <a:pt x="f139" y="f140"/>
                  <a:pt x="f141" y="f4"/>
                </a:cubicBezTo>
                <a:cubicBezTo>
                  <a:pt x="f142" y="f143"/>
                  <a:pt x="f144" y="f145"/>
                  <a:pt x="f146" y="f4"/>
                </a:cubicBezTo>
                <a:cubicBezTo>
                  <a:pt x="f147" y="f148"/>
                  <a:pt x="f149" y="f150"/>
                  <a:pt x="f2" y="f4"/>
                </a:cubicBezTo>
                <a:cubicBezTo>
                  <a:pt x="f151" y="f152"/>
                  <a:pt x="f153" y="f154"/>
                  <a:pt x="f2" y="f155"/>
                </a:cubicBezTo>
                <a:cubicBezTo>
                  <a:pt x="f156" y="f157"/>
                  <a:pt x="f158" y="f159"/>
                  <a:pt x="f2" y="f160"/>
                </a:cubicBezTo>
                <a:cubicBezTo>
                  <a:pt x="f161" y="f162"/>
                  <a:pt x="f163" y="f164"/>
                  <a:pt x="f2" y="f165"/>
                </a:cubicBezTo>
                <a:cubicBezTo>
                  <a:pt x="f166" y="f167"/>
                  <a:pt x="f168" y="f169"/>
                  <a:pt x="f2" y="f2"/>
                </a:cubicBezTo>
                <a:close/>
              </a:path>
              <a:path w="6755345" h="2031325">
                <a:moveTo>
                  <a:pt x="f2" y="f2"/>
                </a:moveTo>
                <a:cubicBezTo>
                  <a:pt x="f170" y="f171"/>
                  <a:pt x="f172" y="f173"/>
                  <a:pt x="f9" y="f2"/>
                </a:cubicBezTo>
                <a:cubicBezTo>
                  <a:pt x="f174" y="f175"/>
                  <a:pt x="f176" y="f177"/>
                  <a:pt x="f14" y="f2"/>
                </a:cubicBezTo>
                <a:cubicBezTo>
                  <a:pt x="f178" y="f179"/>
                  <a:pt x="f180" y="f181"/>
                  <a:pt x="f182" y="f2"/>
                </a:cubicBezTo>
                <a:cubicBezTo>
                  <a:pt x="f183" y="f184"/>
                  <a:pt x="f185" y="f186"/>
                  <a:pt x="f187" y="f2"/>
                </a:cubicBezTo>
                <a:cubicBezTo>
                  <a:pt x="f188" y="f189"/>
                  <a:pt x="f190" y="f191"/>
                  <a:pt x="f192" y="f2"/>
                </a:cubicBezTo>
                <a:cubicBezTo>
                  <a:pt x="f193" y="f194"/>
                  <a:pt x="f195" y="f196"/>
                  <a:pt x="f197" y="f2"/>
                </a:cubicBezTo>
                <a:cubicBezTo>
                  <a:pt x="f198" y="f199"/>
                  <a:pt x="f200" y="f201"/>
                  <a:pt x="f202" y="f2"/>
                </a:cubicBezTo>
                <a:cubicBezTo>
                  <a:pt x="f203" y="f204"/>
                  <a:pt x="f205" y="f206"/>
                  <a:pt x="f207" y="f2"/>
                </a:cubicBezTo>
                <a:cubicBezTo>
                  <a:pt x="f208" y="f209"/>
                  <a:pt x="f210" y="f211"/>
                  <a:pt x="f212" y="f2"/>
                </a:cubicBezTo>
                <a:cubicBezTo>
                  <a:pt x="f213" y="f214"/>
                  <a:pt x="f215" y="f216"/>
                  <a:pt x="f217" y="f2"/>
                </a:cubicBezTo>
                <a:cubicBezTo>
                  <a:pt x="f218" y="f219"/>
                  <a:pt x="f220" y="f221"/>
                  <a:pt x="f222" y="f2"/>
                </a:cubicBezTo>
                <a:cubicBezTo>
                  <a:pt x="f223" y="f224"/>
                  <a:pt x="f225" y="f226"/>
                  <a:pt x="f3" y="f2"/>
                </a:cubicBezTo>
                <a:cubicBezTo>
                  <a:pt x="f227" y="f228"/>
                  <a:pt x="f229" y="f230"/>
                  <a:pt x="f3" y="f73"/>
                </a:cubicBezTo>
                <a:cubicBezTo>
                  <a:pt x="f231" y="f232"/>
                  <a:pt x="f233" y="f234"/>
                  <a:pt x="f3" y="f235"/>
                </a:cubicBezTo>
                <a:cubicBezTo>
                  <a:pt x="f236" y="f237"/>
                  <a:pt x="f238" y="f239"/>
                  <a:pt x="f3" y="f4"/>
                </a:cubicBezTo>
                <a:cubicBezTo>
                  <a:pt x="f240" y="f241"/>
                  <a:pt x="f242" y="f243"/>
                  <a:pt x="f244" y="f4"/>
                </a:cubicBezTo>
                <a:cubicBezTo>
                  <a:pt x="f245" y="f246"/>
                  <a:pt x="f247" y="f248"/>
                  <a:pt x="f249" y="f4"/>
                </a:cubicBezTo>
                <a:cubicBezTo>
                  <a:pt x="f250" y="f251"/>
                  <a:pt x="f252" y="f253"/>
                  <a:pt x="f254" y="f4"/>
                </a:cubicBezTo>
                <a:cubicBezTo>
                  <a:pt x="f255" y="f256"/>
                  <a:pt x="f257" y="f258"/>
                  <a:pt x="f44" y="f4"/>
                </a:cubicBezTo>
                <a:cubicBezTo>
                  <a:pt x="f259" y="f260"/>
                  <a:pt x="f261" y="f262"/>
                  <a:pt x="f263" y="f4"/>
                </a:cubicBezTo>
                <a:cubicBezTo>
                  <a:pt x="f264" y="f265"/>
                  <a:pt x="f266" y="f267"/>
                  <a:pt x="f268" y="f4"/>
                </a:cubicBezTo>
                <a:cubicBezTo>
                  <a:pt x="f269" y="f270"/>
                  <a:pt x="f271" y="f272"/>
                  <a:pt x="f273" y="f4"/>
                </a:cubicBezTo>
                <a:cubicBezTo>
                  <a:pt x="f274" y="f275"/>
                  <a:pt x="f276" y="f277"/>
                  <a:pt x="f278" y="f4"/>
                </a:cubicBezTo>
                <a:cubicBezTo>
                  <a:pt x="f279" y="f280"/>
                  <a:pt x="f281" y="f282"/>
                  <a:pt x="f283" y="f4"/>
                </a:cubicBezTo>
                <a:cubicBezTo>
                  <a:pt x="f284" y="f285"/>
                  <a:pt x="f286" y="f287"/>
                  <a:pt x="f288" y="f4"/>
                </a:cubicBezTo>
                <a:cubicBezTo>
                  <a:pt x="f289" y="f290"/>
                  <a:pt x="f291" y="f292"/>
                  <a:pt x="f293" y="f4"/>
                </a:cubicBezTo>
                <a:cubicBezTo>
                  <a:pt x="f294" y="f295"/>
                  <a:pt x="f296" y="f297"/>
                  <a:pt x="f146" y="f4"/>
                </a:cubicBezTo>
                <a:cubicBezTo>
                  <a:pt x="f298" y="f299"/>
                  <a:pt x="f300" y="f301"/>
                  <a:pt x="f2" y="f4"/>
                </a:cubicBezTo>
                <a:cubicBezTo>
                  <a:pt x="f302" y="f303"/>
                  <a:pt x="f304" y="f305"/>
                  <a:pt x="f2" y="f306"/>
                </a:cubicBezTo>
                <a:cubicBezTo>
                  <a:pt x="f307" y="f308"/>
                  <a:pt x="f309" y="f310"/>
                  <a:pt x="f2" y="f78"/>
                </a:cubicBezTo>
                <a:cubicBezTo>
                  <a:pt x="f311" y="f312"/>
                  <a:pt x="f313" y="f314"/>
                  <a:pt x="f2" y="f315"/>
                </a:cubicBezTo>
                <a:cubicBezTo>
                  <a:pt x="f316" y="f317"/>
                  <a:pt x="f318" y="f319"/>
                  <a:pt x="f2" y="f2"/>
                </a:cubicBezTo>
                <a:close/>
              </a:path>
            </a:pathLst>
          </a:custGeom>
          <a:noFill/>
          <a:ln w="28437">
            <a:solidFill>
              <a:srgbClr val="00B0F0"/>
            </a:solidFill>
            <a:prstDash val="solid"/>
          </a:ln>
        </p:spPr>
        <p:txBody>
          <a:bodyPr vert="horz" wrap="square" lIns="90004" tIns="44997" rIns="90004" bIns="44997" anchor="t" anchorCtr="0" compatLnSpc="0">
            <a:spAutoFit/>
          </a:bodyPr>
          <a:lstStyle/>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400" b="0" i="0" u="none" strike="noStrike" kern="1200" cap="none" spc="0" baseline="0">
                <a:solidFill>
                  <a:srgbClr val="000000"/>
                </a:solidFill>
                <a:uFillTx/>
                <a:latin typeface="Comic Sans MS" pitchFamily="66"/>
                <a:ea typeface="Microsoft YaHei" pitchFamily="2"/>
                <a:cs typeface="Arial" pitchFamily="2"/>
              </a:rPr>
              <a:t>Perché il bambino possa muoversi liberamente e divenire sempre più autonomo è necessario che venga  a scuola vestito in modo PRATICO e COMODO.</a:t>
            </a: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400" b="0" i="0" u="none" strike="noStrike" kern="1200" cap="none" spc="0" baseline="0">
                <a:solidFill>
                  <a:srgbClr val="000000"/>
                </a:solidFill>
                <a:uFillTx/>
                <a:latin typeface="Comic Sans MS" pitchFamily="66"/>
                <a:ea typeface="Microsoft YaHei" pitchFamily="2"/>
                <a:cs typeface="Arial" pitchFamily="2"/>
              </a:rPr>
              <a:t>Tuta, maglietta a mezza manica e felpa rappresentano l’abbigliamento ideale. Vestitelo quindi a strati ed evitate cinture, bretelle, allacciature complesse.</a:t>
            </a: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400" b="0" i="0" u="none" strike="noStrike" kern="1200" cap="none" spc="0" baseline="0">
                <a:solidFill>
                  <a:srgbClr val="000000"/>
                </a:solidFill>
                <a:uFillTx/>
                <a:latin typeface="Comic Sans MS" pitchFamily="66"/>
                <a:ea typeface="Microsoft YaHei" pitchFamily="2"/>
                <a:cs typeface="Arial" pitchFamily="2"/>
              </a:rPr>
              <a:t>Come avrete visto, nel corredo NON è presente il GREMBIULE PER LA PITTURA … crediamo infatti che attività così divertenti vadano svolte in assoluta libertà!</a:t>
            </a: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400" b="0" i="0" u="none" strike="noStrike" kern="1200" cap="none" spc="0" baseline="0">
                <a:solidFill>
                  <a:srgbClr val="000000"/>
                </a:solidFill>
                <a:uFillTx/>
                <a:latin typeface="Comic Sans MS" pitchFamily="66"/>
                <a:ea typeface="Microsoft YaHei" pitchFamily="2"/>
                <a:cs typeface="Arial" pitchFamily="2"/>
              </a:rPr>
              <a:t>Non mettete loro abiti troppo costosi…capiterà che arrivino a casa un po’ ….colorati!!!!</a:t>
            </a:r>
          </a:p>
        </p:txBody>
      </p:sp>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name="Slide16">
    <p:spTree>
      <p:nvGrpSpPr>
        <p:cNvPr id="1" name=""/>
        <p:cNvGrpSpPr/>
        <p:nvPr/>
      </p:nvGrpSpPr>
      <p:grpSpPr>
        <a:xfrm>
          <a:off x="0" y="0"/>
          <a:ext cx="0" cy="0"/>
          <a:chOff x="0" y="0"/>
          <a:chExt cx="0" cy="0"/>
        </a:xfrm>
      </p:grpSpPr>
      <p:sp>
        <p:nvSpPr>
          <p:cNvPr id="2" name="CasellaDiTesto 2">
            <a:extLst>
              <a:ext uri="{FF2B5EF4-FFF2-40B4-BE49-F238E27FC236}">
                <a16:creationId xmlns:a16="http://schemas.microsoft.com/office/drawing/2014/main" id="{7151850D-93DD-C34C-FDC5-6E7013B01911}"/>
              </a:ext>
            </a:extLst>
          </p:cNvPr>
          <p:cNvSpPr/>
          <p:nvPr/>
        </p:nvSpPr>
        <p:spPr>
          <a:xfrm>
            <a:off x="1756077" y="166320"/>
            <a:ext cx="8679960" cy="869036"/>
          </a:xfrm>
          <a:custGeom>
            <a:avLst/>
            <a:gdLst>
              <a:gd name="f0" fmla="val w"/>
              <a:gd name="f1" fmla="val h"/>
              <a:gd name="f2" fmla="val 0"/>
              <a:gd name="f3" fmla="val 8680173"/>
              <a:gd name="f4" fmla="val 1046440"/>
              <a:gd name="f5" fmla="val 142824"/>
              <a:gd name="f6" fmla="+- 0 0 15078"/>
              <a:gd name="f7" fmla="val 190265"/>
              <a:gd name="f8" fmla="val 37329"/>
              <a:gd name="f9" fmla="val 318273"/>
              <a:gd name="f10" fmla="val 446281"/>
              <a:gd name="f11" fmla="+- 0 0 37329"/>
              <a:gd name="f12" fmla="val 570763"/>
              <a:gd name="f13" fmla="val 20960"/>
              <a:gd name="f14" fmla="val 723348"/>
              <a:gd name="f15" fmla="val 875934"/>
              <a:gd name="f16" fmla="+- 0 0 20960"/>
              <a:gd name="f17" fmla="val 967967"/>
              <a:gd name="f18" fmla="val 9640"/>
              <a:gd name="f19" fmla="val 1041621"/>
              <a:gd name="f20" fmla="val 1115275"/>
              <a:gd name="f21" fmla="+- 0 0 9640"/>
              <a:gd name="f22" fmla="val 1333937"/>
              <a:gd name="f23" fmla="val 33983"/>
              <a:gd name="f24" fmla="val 1620299"/>
              <a:gd name="f25" fmla="val 1906661"/>
              <a:gd name="f26" fmla="+- 0 0 33983"/>
              <a:gd name="f27" fmla="val 1824642"/>
              <a:gd name="f28" fmla="val 25316"/>
              <a:gd name="f29" fmla="val 1938572"/>
              <a:gd name="f30" fmla="val 2052502"/>
              <a:gd name="f31" fmla="+- 0 0 25316"/>
              <a:gd name="f32" fmla="val 2155349"/>
              <a:gd name="f33" fmla="val 5082"/>
              <a:gd name="f34" fmla="val 2343647"/>
              <a:gd name="f35" fmla="val 2531946"/>
              <a:gd name="f36" fmla="+- 0 0 5082"/>
              <a:gd name="f37" fmla="val 2804817"/>
              <a:gd name="f38" fmla="val 38215"/>
              <a:gd name="f39" fmla="val 3095928"/>
              <a:gd name="f40" fmla="val 3387039"/>
              <a:gd name="f41" fmla="+- 0 0 38215"/>
              <a:gd name="f42" fmla="val 3416045"/>
              <a:gd name="f43" fmla="val 14649"/>
              <a:gd name="f44" fmla="val 3674607"/>
              <a:gd name="f45" fmla="val 3933169"/>
              <a:gd name="f46" fmla="+- 0 0 14649"/>
              <a:gd name="f47" fmla="val 4055745"/>
              <a:gd name="f48" fmla="val 61481"/>
              <a:gd name="f49" fmla="val 4340087"/>
              <a:gd name="f50" fmla="val 4624429"/>
              <a:gd name="f51" fmla="+- 0 0 61481"/>
              <a:gd name="f52" fmla="val 4588098"/>
              <a:gd name="f53" fmla="val 30562"/>
              <a:gd name="f54" fmla="val 4658360"/>
              <a:gd name="f55" fmla="val 4728622"/>
              <a:gd name="f56" fmla="+- 0 0 30562"/>
              <a:gd name="f57" fmla="val 5147546"/>
              <a:gd name="f58" fmla="val 47409"/>
              <a:gd name="f59" fmla="val 5323839"/>
              <a:gd name="f60" fmla="val 5500132"/>
              <a:gd name="f61" fmla="+- 0 0 47409"/>
              <a:gd name="f62" fmla="val 5760269"/>
              <a:gd name="f63" fmla="val 14355"/>
              <a:gd name="f64" fmla="val 5902518"/>
              <a:gd name="f65" fmla="val 6044767"/>
              <a:gd name="f66" fmla="+- 0 0 14355"/>
              <a:gd name="f67" fmla="val 6315047"/>
              <a:gd name="f68" fmla="val 52779"/>
              <a:gd name="f69" fmla="val 6481196"/>
              <a:gd name="f70" fmla="val 6647345"/>
              <a:gd name="f71" fmla="+- 0 0 52779"/>
              <a:gd name="f72" fmla="val 6660326"/>
              <a:gd name="f73" fmla="val 32676"/>
              <a:gd name="f74" fmla="val 6799469"/>
              <a:gd name="f75" fmla="val 6938612"/>
              <a:gd name="f76" fmla="+- 0 0 32676"/>
              <a:gd name="f77" fmla="val 7074962"/>
              <a:gd name="f78" fmla="val 6251"/>
              <a:gd name="f79" fmla="val 7291345"/>
              <a:gd name="f80" fmla="val 7507728"/>
              <a:gd name="f81" fmla="+- 0 0 6251"/>
              <a:gd name="f82" fmla="val 7554457"/>
              <a:gd name="f83" fmla="val 18265"/>
              <a:gd name="f84" fmla="val 7783222"/>
              <a:gd name="f85" fmla="val 8011987"/>
              <a:gd name="f86" fmla="+- 0 0 18265"/>
              <a:gd name="f87" fmla="val 7948987"/>
              <a:gd name="f88" fmla="val 24283"/>
              <a:gd name="f89" fmla="val 8101495"/>
              <a:gd name="f90" fmla="val 8254003"/>
              <a:gd name="f91" fmla="+- 0 0 24283"/>
              <a:gd name="f92" fmla="val 8552985"/>
              <a:gd name="f93" fmla="val 30186"/>
              <a:gd name="f94" fmla="val 8680801"/>
              <a:gd name="f95" fmla="val 120999"/>
              <a:gd name="f96" fmla="val 8621289"/>
              <a:gd name="f97" fmla="val 328834"/>
              <a:gd name="f98" fmla="val 491827"/>
              <a:gd name="f99" fmla="val 8739057"/>
              <a:gd name="f100" fmla="val 654820"/>
              <a:gd name="f101" fmla="val 8634858"/>
              <a:gd name="f102" fmla="val 862118"/>
              <a:gd name="f103" fmla="val 8515728"/>
              <a:gd name="f104" fmla="val 1087357"/>
              <a:gd name="f105" fmla="val 8364424"/>
              <a:gd name="f106" fmla="val 1017907"/>
              <a:gd name="f107" fmla="val 7838566"/>
              <a:gd name="f108" fmla="val 1074973"/>
              <a:gd name="f109" fmla="val 7816545"/>
              <a:gd name="f110" fmla="val 1024272"/>
              <a:gd name="f111" fmla="val 7696420"/>
              <a:gd name="f112" fmla="val 7576295"/>
              <a:gd name="f113" fmla="val 1068608"/>
              <a:gd name="f114" fmla="val 7379860"/>
              <a:gd name="f115" fmla="val 1006357"/>
              <a:gd name="f116" fmla="val 7204544"/>
              <a:gd name="f117" fmla="val 7029228"/>
              <a:gd name="f118" fmla="val 1086523"/>
              <a:gd name="f119" fmla="val 6885440"/>
              <a:gd name="f120" fmla="val 1024677"/>
              <a:gd name="f121" fmla="val 6713498"/>
              <a:gd name="f122" fmla="val 1068203"/>
              <a:gd name="f123" fmla="val 6221509"/>
              <a:gd name="f124" fmla="val 1015901"/>
              <a:gd name="f125" fmla="val 6047187"/>
              <a:gd name="f126" fmla="val 5872865"/>
              <a:gd name="f127" fmla="val 1076979"/>
              <a:gd name="f128" fmla="val 5739420"/>
              <a:gd name="f129" fmla="val 1015060"/>
              <a:gd name="f130" fmla="val 5642112"/>
              <a:gd name="f131" fmla="val 5544804"/>
              <a:gd name="f132" fmla="val 1077820"/>
              <a:gd name="f133" fmla="val 5451041"/>
              <a:gd name="f134" fmla="val 1044849"/>
              <a:gd name="f135" fmla="val 5196637"/>
              <a:gd name="f136" fmla="val 1048031"/>
              <a:gd name="f137" fmla="val 5080048"/>
              <a:gd name="f138" fmla="val 1018800"/>
              <a:gd name="f139" fmla="val 5005566"/>
              <a:gd name="f140" fmla="val 4931084"/>
              <a:gd name="f141" fmla="val 1074080"/>
              <a:gd name="f142" fmla="val 4807441"/>
              <a:gd name="f143" fmla="val 1040350"/>
              <a:gd name="f144" fmla="val 4687293"/>
              <a:gd name="f145" fmla="val 4567145"/>
              <a:gd name="f146" fmla="val 1052530"/>
              <a:gd name="f147" fmla="val 4414183"/>
              <a:gd name="f148" fmla="val 1021424"/>
              <a:gd name="f149" fmla="val 4282219"/>
              <a:gd name="f150" fmla="val 4150255"/>
              <a:gd name="f151" fmla="val 1071456"/>
              <a:gd name="f152" fmla="val 3950785"/>
              <a:gd name="f153" fmla="val 1000112"/>
              <a:gd name="f154" fmla="val 3790342"/>
              <a:gd name="f155" fmla="val 3629899"/>
              <a:gd name="f156" fmla="val 1092768"/>
              <a:gd name="f157" fmla="val 3361695"/>
              <a:gd name="f158" fmla="val 991573"/>
              <a:gd name="f159" fmla="val 3038061"/>
              <a:gd name="f160" fmla="val 2714427"/>
              <a:gd name="f161" fmla="val 1101307"/>
              <a:gd name="f162" fmla="val 2654409"/>
              <a:gd name="f163" fmla="val 1043822"/>
              <a:gd name="f164" fmla="val 2285779"/>
              <a:gd name="f165" fmla="val 1917149"/>
              <a:gd name="f166" fmla="val 1049058"/>
              <a:gd name="f167" fmla="val 1963681"/>
              <a:gd name="f168" fmla="val 992258"/>
              <a:gd name="f169" fmla="val 1707101"/>
              <a:gd name="f170" fmla="val 1450521"/>
              <a:gd name="f171" fmla="val 1100622"/>
              <a:gd name="f172" fmla="val 1538946"/>
              <a:gd name="f173" fmla="val 1039166"/>
              <a:gd name="f174" fmla="val 1388828"/>
              <a:gd name="f175" fmla="val 1238710"/>
              <a:gd name="f176" fmla="val 1053714"/>
              <a:gd name="f177" fmla="val 1129951"/>
              <a:gd name="f178" fmla="val 1034462"/>
              <a:gd name="f179" fmla="val 983753"/>
              <a:gd name="f180" fmla="val 837555"/>
              <a:gd name="f181" fmla="val 1058418"/>
              <a:gd name="f182" fmla="val 732917"/>
              <a:gd name="f183" fmla="val 1042970"/>
              <a:gd name="f184" fmla="val 665480"/>
              <a:gd name="f185" fmla="val 598043"/>
              <a:gd name="f186" fmla="val 1049910"/>
              <a:gd name="f187" fmla="val 268058"/>
              <a:gd name="f188" fmla="val 1000387"/>
              <a:gd name="f189" fmla="+- 0 0 48294"/>
              <a:gd name="f190" fmla="val 874389"/>
              <a:gd name="f191" fmla="val 8641"/>
              <a:gd name="f192" fmla="val 643142"/>
              <a:gd name="f193" fmla="val 533684"/>
              <a:gd name="f194" fmla="+- 0 0 8641"/>
              <a:gd name="f195" fmla="val 424226"/>
              <a:gd name="f196" fmla="val 55768"/>
              <a:gd name="f197" fmla="val 240574"/>
              <a:gd name="f198" fmla="val 199054"/>
              <a:gd name="f199" fmla="+- 0 0 187"/>
              <a:gd name="f200" fmla="val 452688"/>
              <a:gd name="f201" fmla="val 4641"/>
              <a:gd name="f202" fmla="val 578678"/>
              <a:gd name="f203" fmla="val 704668"/>
              <a:gd name="f204" fmla="+- 0 0 4641"/>
              <a:gd name="f205" fmla="val 874012"/>
              <a:gd name="f206" fmla="val 57396"/>
              <a:gd name="f207" fmla="val 1070555"/>
              <a:gd name="f208" fmla="val 1267098"/>
              <a:gd name="f209" fmla="+- 0 0 57396"/>
              <a:gd name="f210" fmla="val 1437681"/>
              <a:gd name="f211" fmla="val 69361"/>
              <a:gd name="f212" fmla="val 1649233"/>
              <a:gd name="f213" fmla="val 1860785"/>
              <a:gd name="f214" fmla="+- 0 0 69361"/>
              <a:gd name="f215" fmla="val 2110245"/>
              <a:gd name="f216" fmla="val 40701"/>
              <a:gd name="f217" fmla="val 2401515"/>
              <a:gd name="f218" fmla="val 2692785"/>
              <a:gd name="f219" fmla="+- 0 0 40701"/>
              <a:gd name="f220" fmla="val 2738899"/>
              <a:gd name="f221" fmla="val 28109"/>
              <a:gd name="f222" fmla="val 2980193"/>
              <a:gd name="f223" fmla="val 3221487"/>
              <a:gd name="f224" fmla="+- 0 0 28109"/>
              <a:gd name="f225" fmla="val 3485067"/>
              <a:gd name="f226" fmla="val 74476"/>
              <a:gd name="f227" fmla="val 3645673"/>
              <a:gd name="f228" fmla="val 3806279"/>
              <a:gd name="f229" fmla="+- 0 0 74476"/>
              <a:gd name="f230" fmla="val 4022644"/>
              <a:gd name="f231" fmla="val 77117"/>
              <a:gd name="f232" fmla="val 4311153"/>
              <a:gd name="f233" fmla="val 4599662"/>
              <a:gd name="f234" fmla="+- 0 0 77117"/>
              <a:gd name="f235" fmla="val 4828039"/>
              <a:gd name="f236" fmla="val 35447"/>
              <a:gd name="f237" fmla="val 5063434"/>
              <a:gd name="f238" fmla="val 5298829"/>
              <a:gd name="f239" fmla="+- 0 0 35447"/>
              <a:gd name="f240" fmla="val 5364346"/>
              <a:gd name="f241" fmla="val 8043"/>
              <a:gd name="f242" fmla="val 5919878"/>
              <a:gd name="f243" fmla="+- 0 0 8043"/>
              <a:gd name="f244" fmla="val 5886216"/>
              <a:gd name="f245" fmla="val 196"/>
              <a:gd name="f246" fmla="val 5960385"/>
              <a:gd name="f247" fmla="val 6034554"/>
              <a:gd name="f248" fmla="+- 0 0 196"/>
              <a:gd name="f249" fmla="val 6264111"/>
              <a:gd name="f250" fmla="val 2124"/>
              <a:gd name="f251" fmla="val 6365460"/>
              <a:gd name="f252" fmla="val 6466810"/>
              <a:gd name="f253" fmla="+- 0 0 2124"/>
              <a:gd name="f254" fmla="val 6629413"/>
              <a:gd name="f255" fmla="val 42849"/>
              <a:gd name="f256" fmla="val 6857337"/>
              <a:gd name="f257" fmla="val 7085261"/>
              <a:gd name="f258" fmla="+- 0 0 42849"/>
              <a:gd name="f259" fmla="val 7188206"/>
              <a:gd name="f260" fmla="val 68180"/>
              <a:gd name="f261" fmla="val 7436015"/>
              <a:gd name="f262" fmla="val 7683824"/>
              <a:gd name="f263" fmla="+- 0 0 68180"/>
              <a:gd name="f264" fmla="val 8028920"/>
              <a:gd name="f265" fmla="val 5404"/>
              <a:gd name="f266" fmla="val 8188297"/>
              <a:gd name="f267" fmla="val 8347674"/>
              <a:gd name="f268" fmla="+- 0 0 5404"/>
              <a:gd name="f269" fmla="val 8444586"/>
              <a:gd name="f270" fmla="val 8689"/>
              <a:gd name="f271" fmla="val 8710527"/>
              <a:gd name="f272" fmla="val 177075"/>
              <a:gd name="f273" fmla="val 8616773"/>
              <a:gd name="f274" fmla="val 397583"/>
              <a:gd name="f275" fmla="val 544149"/>
              <a:gd name="f276" fmla="val 8743573"/>
              <a:gd name="f277" fmla="val 690715"/>
              <a:gd name="f278" fmla="val 8676962"/>
              <a:gd name="f279" fmla="val 870145"/>
              <a:gd name="f280" fmla="val 8505775"/>
              <a:gd name="f281" fmla="val 1059938"/>
              <a:gd name="f282" fmla="val 8369410"/>
              <a:gd name="f283" fmla="val 1008858"/>
              <a:gd name="f284" fmla="val 8007184"/>
              <a:gd name="f285" fmla="val 1084022"/>
              <a:gd name="f286" fmla="val 7935025"/>
              <a:gd name="f287" fmla="val 1012819"/>
              <a:gd name="f288" fmla="val 7631420"/>
              <a:gd name="f289" fmla="val 1080061"/>
              <a:gd name="f290" fmla="val 7428411"/>
              <a:gd name="f291" fmla="val 1040616"/>
              <a:gd name="f292" fmla="val 6980677"/>
              <a:gd name="f293" fmla="val 1052264"/>
              <a:gd name="f294" fmla="val 7013377"/>
              <a:gd name="f295" fmla="val 1027893"/>
              <a:gd name="f296" fmla="val 6886271"/>
              <a:gd name="f297" fmla="val 6759165"/>
              <a:gd name="f298" fmla="val 1064987"/>
              <a:gd name="f299" fmla="val 6385108"/>
              <a:gd name="f300" fmla="val 980513"/>
              <a:gd name="f301" fmla="val 6220791"/>
              <a:gd name="f302" fmla="val 6056474"/>
              <a:gd name="f303" fmla="val 1112367"/>
              <a:gd name="f304" fmla="val 5902208"/>
              <a:gd name="f305" fmla="val 1022889"/>
              <a:gd name="f306" fmla="val 5728914"/>
              <a:gd name="f307" fmla="val 5555620"/>
              <a:gd name="f308" fmla="val 1069991"/>
              <a:gd name="f309" fmla="val 5245659"/>
              <a:gd name="f310" fmla="val 981026"/>
              <a:gd name="f311" fmla="val 4976633"/>
              <a:gd name="f312" fmla="val 4707607"/>
              <a:gd name="f313" fmla="val 1111854"/>
              <a:gd name="f314" fmla="val 4648321"/>
              <a:gd name="f315" fmla="val 1008246"/>
              <a:gd name="f316" fmla="val 4484756"/>
              <a:gd name="f317" fmla="val 4321191"/>
              <a:gd name="f318" fmla="val 1084634"/>
              <a:gd name="f319" fmla="val 4155914"/>
              <a:gd name="f320" fmla="val 1022357"/>
              <a:gd name="f321" fmla="val 3992880"/>
              <a:gd name="f322" fmla="val 3829846"/>
              <a:gd name="f323" fmla="val 1070523"/>
              <a:gd name="f324" fmla="val 3635769"/>
              <a:gd name="f325" fmla="val 1046017"/>
              <a:gd name="f326" fmla="val 3501003"/>
              <a:gd name="f327" fmla="val 3366237"/>
              <a:gd name="f328" fmla="val 1046863"/>
              <a:gd name="f329" fmla="val 3185220"/>
              <a:gd name="f330" fmla="val 981261"/>
              <a:gd name="f331" fmla="val 2922325"/>
              <a:gd name="f332" fmla="val 2659430"/>
              <a:gd name="f333" fmla="val 1111619"/>
              <a:gd name="f334" fmla="val 2601863"/>
              <a:gd name="f335" fmla="val 1018882"/>
              <a:gd name="f336" fmla="val 2517250"/>
              <a:gd name="f337" fmla="val 2432638"/>
              <a:gd name="f338" fmla="val 1073998"/>
              <a:gd name="f339" fmla="val 2251617"/>
              <a:gd name="f340" fmla="val 1032424"/>
              <a:gd name="f341" fmla="val 2112175"/>
              <a:gd name="f342" fmla="val 1972734"/>
              <a:gd name="f343" fmla="val 1060456"/>
              <a:gd name="f344" fmla="val 1804860"/>
              <a:gd name="f345" fmla="val 1016660"/>
              <a:gd name="f346" fmla="val 1435738"/>
              <a:gd name="f347" fmla="val 1076220"/>
              <a:gd name="f348" fmla="val 1352196"/>
              <a:gd name="f349" fmla="val 1041884"/>
              <a:gd name="f350" fmla="val 1215224"/>
              <a:gd name="f351" fmla="val 1078252"/>
              <a:gd name="f352" fmla="val 1050996"/>
              <a:gd name="f353" fmla="val 882571"/>
              <a:gd name="f354" fmla="val 1019207"/>
              <a:gd name="f355" fmla="val 564125"/>
              <a:gd name="f356" fmla="val 1073673"/>
              <a:gd name="f357" fmla="val 336004"/>
              <a:gd name="f358" fmla="val 960298"/>
              <a:gd name="f359" fmla="+- 0 0 50287"/>
              <a:gd name="f360" fmla="val 853539"/>
              <a:gd name="f361" fmla="val 40476"/>
              <a:gd name="f362" fmla="val 707862"/>
              <a:gd name="f363" fmla="val 502291"/>
              <a:gd name="f364" fmla="+- 0 0 40476"/>
              <a:gd name="f365" fmla="val 296720"/>
              <a:gd name="f366" fmla="val 41608"/>
              <a:gd name="f367" fmla="val 212041"/>
              <a:gd name="f368" fmla="*/ f0 1 8680173"/>
              <a:gd name="f369" fmla="*/ f1 1 1046440"/>
              <a:gd name="f370" fmla="+- f4 0 f2"/>
              <a:gd name="f371" fmla="+- f3 0 f2"/>
              <a:gd name="f372" fmla="*/ f371 1 8680173"/>
              <a:gd name="f373" fmla="*/ f370 1 1046440"/>
              <a:gd name="f374" fmla="*/ f2 1 f372"/>
              <a:gd name="f375" fmla="*/ f3 1 f372"/>
              <a:gd name="f376" fmla="*/ f2 1 f373"/>
              <a:gd name="f377" fmla="*/ f4 1 f373"/>
              <a:gd name="f378" fmla="*/ f374 f368 1"/>
              <a:gd name="f379" fmla="*/ f375 f368 1"/>
              <a:gd name="f380" fmla="*/ f377 f369 1"/>
              <a:gd name="f381" fmla="*/ f376 f369 1"/>
            </a:gdLst>
            <a:ahLst/>
            <a:cxnLst>
              <a:cxn ang="3cd4">
                <a:pos x="hc" y="t"/>
              </a:cxn>
              <a:cxn ang="0">
                <a:pos x="r" y="vc"/>
              </a:cxn>
              <a:cxn ang="cd4">
                <a:pos x="hc" y="b"/>
              </a:cxn>
              <a:cxn ang="cd2">
                <a:pos x="l" y="vc"/>
              </a:cxn>
            </a:cxnLst>
            <a:rect l="f378" t="f381" r="f379" b="f380"/>
            <a:pathLst>
              <a:path w="8680173" h="1046440"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49" y="f2"/>
                </a:cubicBezTo>
                <a:cubicBezTo>
                  <a:pt x="f50" y="f51"/>
                  <a:pt x="f52" y="f53"/>
                  <a:pt x="f54" y="f2"/>
                </a:cubicBezTo>
                <a:cubicBezTo>
                  <a:pt x="f55" y="f56"/>
                  <a:pt x="f57" y="f58"/>
                  <a:pt x="f59" y="f2"/>
                </a:cubicBezTo>
                <a:cubicBezTo>
                  <a:pt x="f60" y="f61"/>
                  <a:pt x="f62" y="f63"/>
                  <a:pt x="f64" y="f2"/>
                </a:cubicBezTo>
                <a:cubicBezTo>
                  <a:pt x="f65" y="f66"/>
                  <a:pt x="f67" y="f68"/>
                  <a:pt x="f69" y="f2"/>
                </a:cubicBezTo>
                <a:cubicBezTo>
                  <a:pt x="f70" y="f71"/>
                  <a:pt x="f72" y="f73"/>
                  <a:pt x="f74" y="f2"/>
                </a:cubicBezTo>
                <a:cubicBezTo>
                  <a:pt x="f75" y="f76"/>
                  <a:pt x="f77" y="f78"/>
                  <a:pt x="f79" y="f2"/>
                </a:cubicBezTo>
                <a:cubicBezTo>
                  <a:pt x="f80" y="f81"/>
                  <a:pt x="f82" y="f83"/>
                  <a:pt x="f84" y="f2"/>
                </a:cubicBezTo>
                <a:cubicBezTo>
                  <a:pt x="f85" y="f86"/>
                  <a:pt x="f87" y="f88"/>
                  <a:pt x="f89" y="f2"/>
                </a:cubicBezTo>
                <a:cubicBezTo>
                  <a:pt x="f90" y="f91"/>
                  <a:pt x="f92" y="f93"/>
                  <a:pt x="f3" y="f2"/>
                </a:cubicBezTo>
                <a:cubicBezTo>
                  <a:pt x="f94" y="f95"/>
                  <a:pt x="f96" y="f97"/>
                  <a:pt x="f3" y="f98"/>
                </a:cubicBezTo>
                <a:cubicBezTo>
                  <a:pt x="f99" y="f100"/>
                  <a:pt x="f101" y="f102"/>
                  <a:pt x="f3" y="f4"/>
                </a:cubicBezTo>
                <a:cubicBezTo>
                  <a:pt x="f103" y="f104"/>
                  <a:pt x="f105" y="f106"/>
                  <a:pt x="f89" y="f4"/>
                </a:cubicBezTo>
                <a:cubicBezTo>
                  <a:pt x="f107" y="f108"/>
                  <a:pt x="f109" y="f110"/>
                  <a:pt x="f111" y="f4"/>
                </a:cubicBezTo>
                <a:cubicBezTo>
                  <a:pt x="f112" y="f113"/>
                  <a:pt x="f114" y="f115"/>
                  <a:pt x="f116" y="f4"/>
                </a:cubicBezTo>
                <a:cubicBezTo>
                  <a:pt x="f117" y="f118"/>
                  <a:pt x="f119" y="f120"/>
                  <a:pt x="f74" y="f4"/>
                </a:cubicBezTo>
                <a:cubicBezTo>
                  <a:pt x="f121" y="f122"/>
                  <a:pt x="f123" y="f124"/>
                  <a:pt x="f125" y="f4"/>
                </a:cubicBezTo>
                <a:cubicBezTo>
                  <a:pt x="f126" y="f127"/>
                  <a:pt x="f128" y="f129"/>
                  <a:pt x="f130" y="f4"/>
                </a:cubicBezTo>
                <a:cubicBezTo>
                  <a:pt x="f131" y="f132"/>
                  <a:pt x="f133" y="f134"/>
                  <a:pt x="f59" y="f4"/>
                </a:cubicBezTo>
                <a:cubicBezTo>
                  <a:pt x="f135" y="f136"/>
                  <a:pt x="f137" y="f138"/>
                  <a:pt x="f139" y="f4"/>
                </a:cubicBezTo>
                <a:cubicBezTo>
                  <a:pt x="f140" y="f141"/>
                  <a:pt x="f142" y="f143"/>
                  <a:pt x="f144" y="f4"/>
                </a:cubicBezTo>
                <a:cubicBezTo>
                  <a:pt x="f145" y="f146"/>
                  <a:pt x="f147" y="f148"/>
                  <a:pt x="f149" y="f4"/>
                </a:cubicBezTo>
                <a:cubicBezTo>
                  <a:pt x="f150" y="f151"/>
                  <a:pt x="f152" y="f153"/>
                  <a:pt x="f154" y="f4"/>
                </a:cubicBezTo>
                <a:cubicBezTo>
                  <a:pt x="f155" y="f156"/>
                  <a:pt x="f157" y="f158"/>
                  <a:pt x="f159" y="f4"/>
                </a:cubicBezTo>
                <a:cubicBezTo>
                  <a:pt x="f160" y="f161"/>
                  <a:pt x="f162" y="f163"/>
                  <a:pt x="f164" y="f4"/>
                </a:cubicBezTo>
                <a:cubicBezTo>
                  <a:pt x="f165" y="f166"/>
                  <a:pt x="f167" y="f168"/>
                  <a:pt x="f169" y="f4"/>
                </a:cubicBezTo>
                <a:cubicBezTo>
                  <a:pt x="f170" y="f171"/>
                  <a:pt x="f172" y="f173"/>
                  <a:pt x="f174" y="f4"/>
                </a:cubicBezTo>
                <a:cubicBezTo>
                  <a:pt x="f175" y="f176"/>
                  <a:pt x="f177" y="f178"/>
                  <a:pt x="f179" y="f4"/>
                </a:cubicBezTo>
                <a:cubicBezTo>
                  <a:pt x="f180" y="f181"/>
                  <a:pt x="f182" y="f183"/>
                  <a:pt x="f184" y="f4"/>
                </a:cubicBezTo>
                <a:cubicBezTo>
                  <a:pt x="f185" y="f186"/>
                  <a:pt x="f187" y="f188"/>
                  <a:pt x="f2" y="f4"/>
                </a:cubicBezTo>
                <a:cubicBezTo>
                  <a:pt x="f189" y="f190"/>
                  <a:pt x="f191" y="f192"/>
                  <a:pt x="f2" y="f193"/>
                </a:cubicBezTo>
                <a:cubicBezTo>
                  <a:pt x="f194" y="f195"/>
                  <a:pt x="f196" y="f197"/>
                  <a:pt x="f2" y="f2"/>
                </a:cubicBezTo>
                <a:close/>
              </a:path>
              <a:path w="8680173" h="1046440">
                <a:moveTo>
                  <a:pt x="f2" y="f2"/>
                </a:moveTo>
                <a:cubicBezTo>
                  <a:pt x="f198" y="f199"/>
                  <a:pt x="f200" y="f201"/>
                  <a:pt x="f202" y="f2"/>
                </a:cubicBezTo>
                <a:cubicBezTo>
                  <a:pt x="f203" y="f204"/>
                  <a:pt x="f205" y="f206"/>
                  <a:pt x="f207" y="f2"/>
                </a:cubicBezTo>
                <a:cubicBezTo>
                  <a:pt x="f208" y="f209"/>
                  <a:pt x="f210" y="f211"/>
                  <a:pt x="f212" y="f2"/>
                </a:cubicBezTo>
                <a:cubicBezTo>
                  <a:pt x="f213" y="f214"/>
                  <a:pt x="f215" y="f216"/>
                  <a:pt x="f217" y="f2"/>
                </a:cubicBezTo>
                <a:cubicBezTo>
                  <a:pt x="f218" y="f219"/>
                  <a:pt x="f220" y="f221"/>
                  <a:pt x="f222" y="f2"/>
                </a:cubicBezTo>
                <a:cubicBezTo>
                  <a:pt x="f223" y="f224"/>
                  <a:pt x="f225" y="f226"/>
                  <a:pt x="f227" y="f2"/>
                </a:cubicBezTo>
                <a:cubicBezTo>
                  <a:pt x="f228" y="f229"/>
                  <a:pt x="f230" y="f231"/>
                  <a:pt x="f232" y="f2"/>
                </a:cubicBezTo>
                <a:cubicBezTo>
                  <a:pt x="f233" y="f234"/>
                  <a:pt x="f235" y="f236"/>
                  <a:pt x="f237" y="f2"/>
                </a:cubicBezTo>
                <a:cubicBezTo>
                  <a:pt x="f238" y="f239"/>
                  <a:pt x="f240" y="f241"/>
                  <a:pt x="f130" y="f2"/>
                </a:cubicBezTo>
                <a:cubicBezTo>
                  <a:pt x="f242" y="f243"/>
                  <a:pt x="f244" y="f245"/>
                  <a:pt x="f246" y="f2"/>
                </a:cubicBezTo>
                <a:cubicBezTo>
                  <a:pt x="f247" y="f248"/>
                  <a:pt x="f249" y="f250"/>
                  <a:pt x="f251" y="f2"/>
                </a:cubicBezTo>
                <a:cubicBezTo>
                  <a:pt x="f252" y="f253"/>
                  <a:pt x="f254" y="f255"/>
                  <a:pt x="f256" y="f2"/>
                </a:cubicBezTo>
                <a:cubicBezTo>
                  <a:pt x="f257" y="f258"/>
                  <a:pt x="f259" y="f260"/>
                  <a:pt x="f261" y="f2"/>
                </a:cubicBezTo>
                <a:cubicBezTo>
                  <a:pt x="f262" y="f263"/>
                  <a:pt x="f264" y="f265"/>
                  <a:pt x="f266" y="f2"/>
                </a:cubicBezTo>
                <a:cubicBezTo>
                  <a:pt x="f267" y="f268"/>
                  <a:pt x="f269" y="f270"/>
                  <a:pt x="f3" y="f2"/>
                </a:cubicBezTo>
                <a:cubicBezTo>
                  <a:pt x="f271" y="f272"/>
                  <a:pt x="f273" y="f274"/>
                  <a:pt x="f3" y="f275"/>
                </a:cubicBezTo>
                <a:cubicBezTo>
                  <a:pt x="f276" y="f277"/>
                  <a:pt x="f278" y="f279"/>
                  <a:pt x="f3" y="f4"/>
                </a:cubicBezTo>
                <a:cubicBezTo>
                  <a:pt x="f280" y="f281"/>
                  <a:pt x="f282" y="f283"/>
                  <a:pt x="f266" y="f4"/>
                </a:cubicBezTo>
                <a:cubicBezTo>
                  <a:pt x="f284" y="f285"/>
                  <a:pt x="f286" y="f287"/>
                  <a:pt x="f84" y="f4"/>
                </a:cubicBezTo>
                <a:cubicBezTo>
                  <a:pt x="f288" y="f289"/>
                  <a:pt x="f290" y="f291"/>
                  <a:pt x="f116" y="f4"/>
                </a:cubicBezTo>
                <a:cubicBezTo>
                  <a:pt x="f292" y="f293"/>
                  <a:pt x="f294" y="f295"/>
                  <a:pt x="f296" y="f4"/>
                </a:cubicBezTo>
                <a:cubicBezTo>
                  <a:pt x="f297" y="f298"/>
                  <a:pt x="f299" y="f300"/>
                  <a:pt x="f301" y="f4"/>
                </a:cubicBezTo>
                <a:cubicBezTo>
                  <a:pt x="f302" y="f303"/>
                  <a:pt x="f304" y="f305"/>
                  <a:pt x="f306" y="f4"/>
                </a:cubicBezTo>
                <a:cubicBezTo>
                  <a:pt x="f307" y="f308"/>
                  <a:pt x="f309" y="f310"/>
                  <a:pt x="f311" y="f4"/>
                </a:cubicBezTo>
                <a:cubicBezTo>
                  <a:pt x="f312" y="f313"/>
                  <a:pt x="f314" y="f315"/>
                  <a:pt x="f316" y="f4"/>
                </a:cubicBezTo>
                <a:cubicBezTo>
                  <a:pt x="f317" y="f318"/>
                  <a:pt x="f319" y="f320"/>
                  <a:pt x="f321" y="f4"/>
                </a:cubicBezTo>
                <a:cubicBezTo>
                  <a:pt x="f322" y="f323"/>
                  <a:pt x="f324" y="f325"/>
                  <a:pt x="f326" y="f4"/>
                </a:cubicBezTo>
                <a:cubicBezTo>
                  <a:pt x="f327" y="f328"/>
                  <a:pt x="f329" y="f330"/>
                  <a:pt x="f331" y="f4"/>
                </a:cubicBezTo>
                <a:cubicBezTo>
                  <a:pt x="f332" y="f333"/>
                  <a:pt x="f334" y="f335"/>
                  <a:pt x="f336" y="f4"/>
                </a:cubicBezTo>
                <a:cubicBezTo>
                  <a:pt x="f337" y="f338"/>
                  <a:pt x="f339" y="f340"/>
                  <a:pt x="f341" y="f4"/>
                </a:cubicBezTo>
                <a:cubicBezTo>
                  <a:pt x="f342" y="f343"/>
                  <a:pt x="f344" y="f345"/>
                  <a:pt x="f24" y="f4"/>
                </a:cubicBezTo>
                <a:cubicBezTo>
                  <a:pt x="f346" y="f347"/>
                  <a:pt x="f348" y="f349"/>
                  <a:pt x="f350" y="f4"/>
                </a:cubicBezTo>
                <a:cubicBezTo>
                  <a:pt x="f351" y="f352"/>
                  <a:pt x="f353" y="f354"/>
                  <a:pt x="f14" y="f4"/>
                </a:cubicBezTo>
                <a:cubicBezTo>
                  <a:pt x="f355" y="f356"/>
                  <a:pt x="f357" y="f358"/>
                  <a:pt x="f2" y="f4"/>
                </a:cubicBezTo>
                <a:cubicBezTo>
                  <a:pt x="f359" y="f360"/>
                  <a:pt x="f361" y="f362"/>
                  <a:pt x="f2" y="f363"/>
                </a:cubicBezTo>
                <a:cubicBezTo>
                  <a:pt x="f364" y="f365"/>
                  <a:pt x="f366" y="f367"/>
                  <a:pt x="f2" y="f2"/>
                </a:cubicBezTo>
                <a:close/>
              </a:path>
            </a:pathLst>
          </a:custGeom>
          <a:noFill/>
          <a:ln w="28437">
            <a:solidFill>
              <a:srgbClr val="00B0F0"/>
            </a:solidFill>
            <a:prstDash val="solid"/>
          </a:ln>
        </p:spPr>
        <p:txBody>
          <a:bodyPr vert="horz" wrap="square" lIns="90004" tIns="44997" rIns="90004" bIns="44997" anchor="t" anchorCtr="1" compatLnSpc="0">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4400" b="1" i="0" u="none" strike="noStrike" kern="1200" cap="none" spc="0" baseline="0">
                <a:solidFill>
                  <a:srgbClr val="000000"/>
                </a:solidFill>
                <a:uFillTx/>
                <a:latin typeface="Comic Sans MS" pitchFamily="66"/>
                <a:ea typeface="Microsoft YaHei" pitchFamily="2"/>
                <a:cs typeface="Cavolini" pitchFamily="66"/>
              </a:rPr>
              <a:t>INSERIMENTO</a:t>
            </a:r>
          </a:p>
        </p:txBody>
      </p:sp>
      <p:sp>
        <p:nvSpPr>
          <p:cNvPr id="3" name="CasellaDiTesto 3">
            <a:extLst>
              <a:ext uri="{FF2B5EF4-FFF2-40B4-BE49-F238E27FC236}">
                <a16:creationId xmlns:a16="http://schemas.microsoft.com/office/drawing/2014/main" id="{FEF4DC69-8426-EDF9-C594-6884DDA73C0A}"/>
              </a:ext>
            </a:extLst>
          </p:cNvPr>
          <p:cNvSpPr/>
          <p:nvPr/>
        </p:nvSpPr>
        <p:spPr>
          <a:xfrm>
            <a:off x="695520" y="1191600"/>
            <a:ext cx="10737360" cy="5236897"/>
          </a:xfrm>
          <a:custGeom>
            <a:avLst/>
            <a:gdLst>
              <a:gd name="f0" fmla="val w"/>
              <a:gd name="f1" fmla="val h"/>
              <a:gd name="f2" fmla="val 0"/>
              <a:gd name="f3" fmla="val 10242605"/>
              <a:gd name="f4" fmla="val 4524315"/>
              <a:gd name="f5" fmla="val 217420"/>
              <a:gd name="f6" fmla="+- 0 0 34433"/>
              <a:gd name="f7" fmla="val 295456"/>
              <a:gd name="f8" fmla="val 6527"/>
              <a:gd name="f9" fmla="val 466608"/>
              <a:gd name="f10" fmla="val 637760"/>
              <a:gd name="f11" fmla="+- 0 0 6527"/>
              <a:gd name="f12" fmla="val 614676"/>
              <a:gd name="f13" fmla="val 12916"/>
              <a:gd name="f14" fmla="val 728363"/>
              <a:gd name="f15" fmla="val 842051"/>
              <a:gd name="f16" fmla="+- 0 0 12916"/>
              <a:gd name="f17" fmla="val 1012987"/>
              <a:gd name="f18" fmla="val 39034"/>
              <a:gd name="f19" fmla="val 1297397"/>
              <a:gd name="f20" fmla="val 1581807"/>
              <a:gd name="f21" fmla="+- 0 0 39034"/>
              <a:gd name="f22" fmla="val 1471233"/>
              <a:gd name="f23" fmla="val 28087"/>
              <a:gd name="f24" fmla="val 1559152"/>
              <a:gd name="f25" fmla="val 1647072"/>
              <a:gd name="f26" fmla="+- 0 0 28087"/>
              <a:gd name="f27" fmla="val 1735128"/>
              <a:gd name="f28" fmla="val 3756"/>
              <a:gd name="f29" fmla="val 1820908"/>
              <a:gd name="f30" fmla="val 1906688"/>
              <a:gd name="f31" fmla="+- 0 0 3756"/>
              <a:gd name="f32" fmla="val 1985277"/>
              <a:gd name="f33" fmla="val 8807"/>
              <a:gd name="f34" fmla="val 2082663"/>
              <a:gd name="f35" fmla="val 2180049"/>
              <a:gd name="f36" fmla="+- 0 0 8807"/>
              <a:gd name="f37" fmla="val 2528876"/>
              <a:gd name="f38" fmla="val 77725"/>
              <a:gd name="f39" fmla="val 2856549"/>
              <a:gd name="f40" fmla="val 3184222"/>
              <a:gd name="f41" fmla="+- 0 0 77725"/>
              <a:gd name="f42" fmla="val 3208417"/>
              <a:gd name="f43" fmla="val 33165"/>
              <a:gd name="f44" fmla="val 3323156"/>
              <a:gd name="f45" fmla="val 3437895"/>
              <a:gd name="f46" fmla="+- 0 0 33165"/>
              <a:gd name="f47" fmla="val 3546969"/>
              <a:gd name="f48" fmla="val 26354"/>
              <a:gd name="f49" fmla="val 3687338"/>
              <a:gd name="f50" fmla="val 3827707"/>
              <a:gd name="f51" fmla="+- 0 0 26354"/>
              <a:gd name="f52" fmla="val 4070818"/>
              <a:gd name="f53" fmla="val 48404"/>
              <a:gd name="f54" fmla="val 4358797"/>
              <a:gd name="f55" fmla="val 4646776"/>
              <a:gd name="f56" fmla="+- 0 0 48404"/>
              <a:gd name="f57" fmla="val 4526217"/>
              <a:gd name="f58" fmla="val 8676"/>
              <a:gd name="f59" fmla="val 4620553"/>
              <a:gd name="f60" fmla="val 4714889"/>
              <a:gd name="f61" fmla="+- 0 0 8676"/>
              <a:gd name="f62" fmla="val 5080932"/>
              <a:gd name="f63" fmla="val 26007"/>
              <a:gd name="f64" fmla="val 5292013"/>
              <a:gd name="f65" fmla="val 5503094"/>
              <a:gd name="f66" fmla="+- 0 0 26007"/>
              <a:gd name="f67" fmla="val 5785289"/>
              <a:gd name="f68" fmla="val 23000"/>
              <a:gd name="f69" fmla="val 6065898"/>
              <a:gd name="f70" fmla="val 6346507"/>
              <a:gd name="f71" fmla="+- 0 0 23000"/>
              <a:gd name="f72" fmla="val 6387100"/>
              <a:gd name="f73" fmla="val 45710"/>
              <a:gd name="f74" fmla="val 6634932"/>
              <a:gd name="f75" fmla="val 6882764"/>
              <a:gd name="f76" fmla="+- 0 0 45710"/>
              <a:gd name="f77" fmla="val 7046682"/>
              <a:gd name="f78" fmla="val 12119"/>
              <a:gd name="f79" fmla="val 7203966"/>
              <a:gd name="f80" fmla="val 7361250"/>
              <a:gd name="f81" fmla="+- 0 0 12119"/>
              <a:gd name="f82" fmla="val 7545320"/>
              <a:gd name="f83" fmla="val 61453"/>
              <a:gd name="f84" fmla="val 7772999"/>
              <a:gd name="f85" fmla="val 8000678"/>
              <a:gd name="f86" fmla="+- 0 0 61453"/>
              <a:gd name="f87" fmla="val 8028882"/>
              <a:gd name="f88" fmla="val 16352"/>
              <a:gd name="f89" fmla="val 8239607"/>
              <a:gd name="f90" fmla="val 8450332"/>
              <a:gd name="f91" fmla="+- 0 0 16352"/>
              <a:gd name="f92" fmla="val 8532059"/>
              <a:gd name="f93" fmla="val 58631"/>
              <a:gd name="f94" fmla="val 8808640"/>
              <a:gd name="f95" fmla="val 9085221"/>
              <a:gd name="f96" fmla="+- 0 0 58631"/>
              <a:gd name="f97" fmla="val 9316392"/>
              <a:gd name="f98" fmla="val 64380"/>
              <a:gd name="f99" fmla="val 9582526"/>
              <a:gd name="f100" fmla="val 9848660"/>
              <a:gd name="f101" fmla="+- 0 0 64380"/>
              <a:gd name="f102" fmla="val 9957677"/>
              <a:gd name="f103" fmla="val 4756"/>
              <a:gd name="f104" fmla="val 10248599"/>
              <a:gd name="f105" fmla="val 195030"/>
              <a:gd name="f106" fmla="val 10206180"/>
              <a:gd name="f107" fmla="val 271899"/>
              <a:gd name="f108" fmla="val 475053"/>
              <a:gd name="f109" fmla="val 10279030"/>
              <a:gd name="f110" fmla="val 678207"/>
              <a:gd name="f111" fmla="val 10209989"/>
              <a:gd name="f112" fmla="val 903477"/>
              <a:gd name="f113" fmla="val 1040592"/>
              <a:gd name="f114" fmla="val 10275221"/>
              <a:gd name="f115" fmla="val 1177707"/>
              <a:gd name="f116" fmla="val 10207514"/>
              <a:gd name="f117" fmla="val 1450645"/>
              <a:gd name="f118" fmla="val 1560889"/>
              <a:gd name="f119" fmla="val 10277696"/>
              <a:gd name="f120" fmla="val 1671133"/>
              <a:gd name="f121" fmla="val 10231850"/>
              <a:gd name="f122" fmla="val 1897293"/>
              <a:gd name="f123" fmla="val 2171671"/>
              <a:gd name="f124" fmla="val 10253360"/>
              <a:gd name="f125" fmla="val 2446049"/>
              <a:gd name="f126" fmla="val 10211851"/>
              <a:gd name="f127" fmla="val 2456972"/>
              <a:gd name="f128" fmla="val 2601481"/>
              <a:gd name="f129" fmla="val 10273359"/>
              <a:gd name="f130" fmla="val 2745990"/>
              <a:gd name="f131" fmla="val 10234909"/>
              <a:gd name="f132" fmla="val 2945718"/>
              <a:gd name="f133" fmla="val 3257507"/>
              <a:gd name="f134" fmla="val 10250301"/>
              <a:gd name="f135" fmla="val 3569296"/>
              <a:gd name="f136" fmla="val 3640740"/>
              <a:gd name="f137" fmla="val 3868289"/>
              <a:gd name="f138" fmla="val 4095838"/>
              <a:gd name="f139" fmla="val 10233074"/>
              <a:gd name="f140" fmla="val 4273438"/>
              <a:gd name="f141" fmla="val 9994765"/>
              <a:gd name="f142" fmla="val 4533794"/>
              <a:gd name="f143" fmla="val 9812323"/>
              <a:gd name="f144" fmla="val 4492715"/>
              <a:gd name="f145" fmla="val 9673571"/>
              <a:gd name="f146" fmla="val 9534819"/>
              <a:gd name="f147" fmla="val 4555915"/>
              <a:gd name="f148" fmla="val 9380221"/>
              <a:gd name="f149" fmla="val 4468521"/>
              <a:gd name="f150" fmla="val 9104538"/>
              <a:gd name="f151" fmla="val 8828855"/>
              <a:gd name="f152" fmla="val 4580109"/>
              <a:gd name="f153" fmla="val 8572270"/>
              <a:gd name="f154" fmla="val 4460949"/>
              <a:gd name="f155" fmla="val 8330652"/>
              <a:gd name="f156" fmla="val 8089034"/>
              <a:gd name="f157" fmla="val 4587681"/>
              <a:gd name="f158" fmla="val 8184449"/>
              <a:gd name="f159" fmla="val 4504463"/>
              <a:gd name="f160" fmla="val 8068897"/>
              <a:gd name="f161" fmla="val 7953345"/>
              <a:gd name="f162" fmla="val 4544167"/>
              <a:gd name="f163" fmla="val 7777794"/>
              <a:gd name="f164" fmla="val 4480812"/>
              <a:gd name="f165" fmla="val 7704715"/>
              <a:gd name="f166" fmla="val 7631636"/>
              <a:gd name="f167" fmla="val 4567818"/>
              <a:gd name="f168" fmla="val 7416673"/>
              <a:gd name="f169" fmla="val 4483862"/>
              <a:gd name="f170" fmla="val 7340534"/>
              <a:gd name="f171" fmla="val 7264395"/>
              <a:gd name="f172" fmla="val 4564768"/>
              <a:gd name="f173" fmla="val 6953518"/>
              <a:gd name="f174" fmla="val 4487036"/>
              <a:gd name="f175" fmla="val 6669074"/>
              <a:gd name="f176" fmla="val 6384630"/>
              <a:gd name="f177" fmla="val 4561594"/>
              <a:gd name="f178" fmla="val 6402808"/>
              <a:gd name="f179" fmla="val 4521445"/>
              <a:gd name="f180" fmla="val 6202466"/>
              <a:gd name="f181" fmla="val 6002124"/>
              <a:gd name="f182" fmla="val 4527185"/>
              <a:gd name="f183" fmla="val 5606238"/>
              <a:gd name="f184" fmla="val 4489934"/>
              <a:gd name="f185" fmla="val 5428581"/>
              <a:gd name="f186" fmla="val 5250924"/>
              <a:gd name="f187" fmla="val 4558696"/>
              <a:gd name="f188" fmla="val 4951545"/>
              <a:gd name="f189" fmla="val 4503074"/>
              <a:gd name="f190" fmla="val 4757121"/>
              <a:gd name="f191" fmla="val 4562697"/>
              <a:gd name="f192" fmla="val 4545556"/>
              <a:gd name="f193" fmla="val 4523162"/>
              <a:gd name="f194" fmla="val 4492094"/>
              <a:gd name="f195" fmla="val 4392939"/>
              <a:gd name="f196" fmla="val 4262716"/>
              <a:gd name="f197" fmla="val 4556536"/>
              <a:gd name="f198" fmla="val 4227013"/>
              <a:gd name="f199" fmla="val 4502056"/>
              <a:gd name="f200" fmla="val 4131184"/>
              <a:gd name="f201" fmla="val 4035355"/>
              <a:gd name="f202" fmla="val 4546574"/>
              <a:gd name="f203" fmla="val 3747402"/>
              <a:gd name="f204" fmla="val 4503302"/>
              <a:gd name="f205" fmla="val 3459724"/>
              <a:gd name="f206" fmla="val 3172046"/>
              <a:gd name="f207" fmla="val 4545328"/>
              <a:gd name="f208" fmla="val 2986939"/>
              <a:gd name="f209" fmla="val 4494503"/>
              <a:gd name="f210" fmla="val 2788265"/>
              <a:gd name="f211" fmla="val 2589591"/>
              <a:gd name="f212" fmla="val 4554127"/>
              <a:gd name="f213" fmla="val 2311789"/>
              <a:gd name="f214" fmla="val 4458373"/>
              <a:gd name="f215" fmla="val 2014379"/>
              <a:gd name="f216" fmla="val 1716969"/>
              <a:gd name="f217" fmla="val 4590257"/>
              <a:gd name="f218" fmla="val 1433041"/>
              <a:gd name="f219" fmla="val 4497401"/>
              <a:gd name="f220" fmla="val 1240493"/>
              <a:gd name="f221" fmla="val 1047945"/>
              <a:gd name="f222" fmla="val 4551229"/>
              <a:gd name="f223" fmla="val 854718"/>
              <a:gd name="f224" fmla="val 4469940"/>
              <a:gd name="f225" fmla="val 671460"/>
              <a:gd name="f226" fmla="val 488202"/>
              <a:gd name="f227" fmla="val 4578690"/>
              <a:gd name="f228" fmla="val 265897"/>
              <a:gd name="f229" fmla="val 4498438"/>
              <a:gd name="f230" fmla="+- 0 0 52004"/>
              <a:gd name="f231" fmla="val 4326982"/>
              <a:gd name="f232" fmla="val 40147"/>
              <a:gd name="f233" fmla="val 4078339"/>
              <a:gd name="f234" fmla="val 3913532"/>
              <a:gd name="f235" fmla="+- 0 0 40147"/>
              <a:gd name="f236" fmla="val 3748725"/>
              <a:gd name="f237" fmla="val 7919"/>
              <a:gd name="f238" fmla="val 3611362"/>
              <a:gd name="f239" fmla="val 3347993"/>
              <a:gd name="f240" fmla="+- 0 0 7919"/>
              <a:gd name="f241" fmla="val 3084624"/>
              <a:gd name="f242" fmla="val 43896"/>
              <a:gd name="f243" fmla="val 3013131"/>
              <a:gd name="f244" fmla="val 2782454"/>
              <a:gd name="f245" fmla="+- 0 0 43896"/>
              <a:gd name="f246" fmla="val 2551777"/>
              <a:gd name="f247" fmla="val 33831"/>
              <a:gd name="f248" fmla="val 2274114"/>
              <a:gd name="f249" fmla="val 2126428"/>
              <a:gd name="f250" fmla="+- 0 0 33831"/>
              <a:gd name="f251" fmla="val 1978742"/>
              <a:gd name="f252" fmla="val 40136"/>
              <a:gd name="f253" fmla="val 1749665"/>
              <a:gd name="f254" fmla="val 1606132"/>
              <a:gd name="f255" fmla="+- 0 0 40136"/>
              <a:gd name="f256" fmla="val 1462599"/>
              <a:gd name="f257" fmla="val 51068"/>
              <a:gd name="f258" fmla="val 1335530"/>
              <a:gd name="f259" fmla="val 1176322"/>
              <a:gd name="f260" fmla="+- 0 0 51068"/>
              <a:gd name="f261" fmla="val 1017114"/>
              <a:gd name="f262" fmla="val 36175"/>
              <a:gd name="f263" fmla="val 740943"/>
              <a:gd name="f264" fmla="val 610783"/>
              <a:gd name="f265" fmla="+- 0 0 36175"/>
              <a:gd name="f266" fmla="val 480623"/>
              <a:gd name="f267" fmla="val 47371"/>
              <a:gd name="f268" fmla="val 175707"/>
              <a:gd name="f269" fmla="val 58346"/>
              <a:gd name="f270" fmla="+- 0 0 16431"/>
              <a:gd name="f271" fmla="val 147979"/>
              <a:gd name="f272" fmla="val 23641"/>
              <a:gd name="f273" fmla="val 261755"/>
              <a:gd name="f274" fmla="val 375531"/>
              <a:gd name="f275" fmla="+- 0 0 23641"/>
              <a:gd name="f276" fmla="val 745587"/>
              <a:gd name="f277" fmla="val 11572"/>
              <a:gd name="f278" fmla="val 933215"/>
              <a:gd name="f279" fmla="val 1120843"/>
              <a:gd name="f280" fmla="+- 0 0 11572"/>
              <a:gd name="f281" fmla="val 1447863"/>
              <a:gd name="f282" fmla="val 43984"/>
              <a:gd name="f283" fmla="val 1604675"/>
              <a:gd name="f284" fmla="val 1761487"/>
              <a:gd name="f285" fmla="+- 0 0 43984"/>
              <a:gd name="f286" fmla="val 1874690"/>
              <a:gd name="f287" fmla="val 31341"/>
              <a:gd name="f288" fmla="val 1968856"/>
              <a:gd name="f289" fmla="val 2063022"/>
              <a:gd name="f290" fmla="+- 0 0 31341"/>
              <a:gd name="f291" fmla="val 2267628"/>
              <a:gd name="f292" fmla="val 48454"/>
              <a:gd name="f293" fmla="val 2537890"/>
              <a:gd name="f294" fmla="val 2808152"/>
              <a:gd name="f295" fmla="+- 0 0 48454"/>
              <a:gd name="f296" fmla="val 2826270"/>
              <a:gd name="f297" fmla="val 35808"/>
              <a:gd name="f298" fmla="val 3004497"/>
              <a:gd name="f299" fmla="val 3182724"/>
              <a:gd name="f300" fmla="+- 0 0 35808"/>
              <a:gd name="f301" fmla="val 3239588"/>
              <a:gd name="f302" fmla="val 9300"/>
              <a:gd name="f303" fmla="val 3368679"/>
              <a:gd name="f304" fmla="val 3497770"/>
              <a:gd name="f305" fmla="+- 0 0 9300"/>
              <a:gd name="f306" fmla="val 3875498"/>
              <a:gd name="f307" fmla="val 56560"/>
              <a:gd name="f308" fmla="val 4142565"/>
              <a:gd name="f309" fmla="val 4409632"/>
              <a:gd name="f310" fmla="+- 0 0 56560"/>
              <a:gd name="f311" fmla="val 4502461"/>
              <a:gd name="f312" fmla="val 19032"/>
              <a:gd name="f313" fmla="val 4814024"/>
              <a:gd name="f314" fmla="val 5125587"/>
              <a:gd name="f315" fmla="+- 0 0 19032"/>
              <a:gd name="f316" fmla="val 5120956"/>
              <a:gd name="f317" fmla="val 31511"/>
              <a:gd name="f318" fmla="val 5383058"/>
              <a:gd name="f319" fmla="val 5645160"/>
              <a:gd name="f320" fmla="+- 0 0 31511"/>
              <a:gd name="f321" fmla="val 5547893"/>
              <a:gd name="f322" fmla="val 24626"/>
              <a:gd name="f323" fmla="val 5644813"/>
              <a:gd name="f324" fmla="val 5741733"/>
              <a:gd name="f325" fmla="+- 0 0 24626"/>
              <a:gd name="f326" fmla="val 6020269"/>
              <a:gd name="f327" fmla="val 59791"/>
              <a:gd name="f328" fmla="val 6213847"/>
              <a:gd name="f329" fmla="val 6407425"/>
              <a:gd name="f330" fmla="+- 0 0 59791"/>
              <a:gd name="f331" fmla="val 6604194"/>
              <a:gd name="f332" fmla="val 39832"/>
              <a:gd name="f333" fmla="val 6987733"/>
              <a:gd name="f334" fmla="val 7371272"/>
              <a:gd name="f335" fmla="+- 0 0 39832"/>
              <a:gd name="f336" fmla="val 7349962"/>
              <a:gd name="f337" fmla="val 53481"/>
              <a:gd name="f338" fmla="val 7454340"/>
              <a:gd name="f339" fmla="val 7558718"/>
              <a:gd name="f340" fmla="+- 0 0 53481"/>
              <a:gd name="f341" fmla="val 7738536"/>
              <a:gd name="f342" fmla="val 7166"/>
              <a:gd name="f343" fmla="val 7920948"/>
              <a:gd name="f344" fmla="val 8103360"/>
              <a:gd name="f345" fmla="+- 0 0 7166"/>
              <a:gd name="f346" fmla="val 8439115"/>
              <a:gd name="f347" fmla="val 57597"/>
              <a:gd name="f348" fmla="val 8694834"/>
              <a:gd name="f349" fmla="val 8950553"/>
              <a:gd name="f350" fmla="+- 0 0 57597"/>
              <a:gd name="f351" fmla="val 9040374"/>
              <a:gd name="f352" fmla="val 6167"/>
              <a:gd name="f353" fmla="val 9161441"/>
              <a:gd name="f354" fmla="val 9282508"/>
              <a:gd name="f355" fmla="+- 0 0 6167"/>
              <a:gd name="f356" fmla="val 9468036"/>
              <a:gd name="f357" fmla="val 44626"/>
              <a:gd name="f358" fmla="val 9628049"/>
              <a:gd name="f359" fmla="val 9788062"/>
              <a:gd name="f360" fmla="+- 0 0 44626"/>
              <a:gd name="f361" fmla="val 9950357"/>
              <a:gd name="f362" fmla="val 5260"/>
              <a:gd name="f363" fmla="val 10292114"/>
              <a:gd name="f364" fmla="val 160091"/>
              <a:gd name="f365" fmla="val 10233401"/>
              <a:gd name="f366" fmla="val 390956"/>
              <a:gd name="f367" fmla="val 656026"/>
              <a:gd name="f368" fmla="val 10251809"/>
              <a:gd name="f369" fmla="val 921096"/>
              <a:gd name="f370" fmla="val 10225715"/>
              <a:gd name="f371" fmla="val 1021436"/>
              <a:gd name="f372" fmla="val 1131079"/>
              <a:gd name="f373" fmla="val 10259495"/>
              <a:gd name="f374" fmla="val 1240722"/>
              <a:gd name="f375" fmla="val 10204743"/>
              <a:gd name="f376" fmla="val 1436960"/>
              <a:gd name="f377" fmla="val 1696618"/>
              <a:gd name="f378" fmla="val 10280467"/>
              <a:gd name="f379" fmla="val 1956276"/>
              <a:gd name="f380" fmla="val 10194717"/>
              <a:gd name="f381" fmla="val 2134344"/>
              <a:gd name="f382" fmla="val 2352644"/>
              <a:gd name="f383" fmla="val 10290493"/>
              <a:gd name="f384" fmla="val 2570944"/>
              <a:gd name="f385" fmla="val 10183840"/>
              <a:gd name="f386" fmla="val 2790136"/>
              <a:gd name="f387" fmla="val 2963426"/>
              <a:gd name="f388" fmla="val 10301370"/>
              <a:gd name="f389" fmla="val 3136716"/>
              <a:gd name="f390" fmla="val 10224112"/>
              <a:gd name="f391" fmla="val 3253684"/>
              <a:gd name="f392" fmla="val 3483723"/>
              <a:gd name="f393" fmla="val 10261098"/>
              <a:gd name="f394" fmla="val 3713762"/>
              <a:gd name="f395" fmla="val 10238508"/>
              <a:gd name="f396" fmla="val 3867880"/>
              <a:gd name="f397" fmla="val 4004019"/>
              <a:gd name="f398" fmla="val 10246702"/>
              <a:gd name="f399" fmla="val 4140158"/>
              <a:gd name="f400" fmla="val 10181213"/>
              <a:gd name="f401" fmla="val 4375885"/>
              <a:gd name="f402" fmla="val 10001255"/>
              <a:gd name="f403" fmla="val 4599749"/>
              <a:gd name="f404" fmla="val 9738695"/>
              <a:gd name="f405" fmla="val 4433659"/>
              <a:gd name="f406" fmla="val 9468719"/>
              <a:gd name="f407" fmla="val 9198743"/>
              <a:gd name="f408" fmla="val 4614971"/>
              <a:gd name="f409" fmla="val 9187939"/>
              <a:gd name="f410" fmla="val 4495039"/>
              <a:gd name="f411" fmla="val 9002112"/>
              <a:gd name="f412" fmla="val 8816285"/>
              <a:gd name="f413" fmla="val 4553591"/>
              <a:gd name="f414" fmla="val 8801265"/>
              <a:gd name="f415" fmla="val 4506359"/>
              <a:gd name="f416" fmla="val 8637930"/>
              <a:gd name="f417" fmla="val 8474595"/>
              <a:gd name="f418" fmla="val 4542271"/>
              <a:gd name="f419" fmla="val 8455372"/>
              <a:gd name="f420" fmla="val 4504167"/>
              <a:gd name="f421" fmla="val 8376175"/>
              <a:gd name="f422" fmla="val 8296979"/>
              <a:gd name="f423" fmla="val 4544463"/>
              <a:gd name="f424" fmla="val 8088803"/>
              <a:gd name="f425" fmla="val 4524159"/>
              <a:gd name="f426" fmla="val 7807141"/>
              <a:gd name="f427" fmla="val 7525479"/>
              <a:gd name="f428" fmla="val 4524471"/>
              <a:gd name="f429" fmla="val 7475272"/>
              <a:gd name="f430" fmla="val 4506478"/>
              <a:gd name="f431" fmla="val 7205796"/>
              <a:gd name="f432" fmla="val 4542152"/>
              <a:gd name="f433" fmla="val 7013017"/>
              <a:gd name="f434" fmla="val 4469838"/>
              <a:gd name="f435" fmla="val 6873926"/>
              <a:gd name="f436" fmla="val 6734835"/>
              <a:gd name="f437" fmla="val 4578792"/>
              <a:gd name="f438" fmla="val 6602517"/>
              <a:gd name="f439" fmla="val 4514348"/>
              <a:gd name="f440" fmla="val 6509745"/>
              <a:gd name="f441" fmla="val 6416973"/>
              <a:gd name="f442" fmla="val 4534282"/>
              <a:gd name="f443" fmla="val 6259140"/>
              <a:gd name="f444" fmla="val 4512507"/>
              <a:gd name="f445" fmla="val 6043137"/>
              <a:gd name="f446" fmla="val 5827134"/>
              <a:gd name="f447" fmla="val 4536123"/>
              <a:gd name="f448" fmla="val 5765968"/>
              <a:gd name="f449" fmla="val 4482818"/>
              <a:gd name="f450" fmla="val 5576529"/>
              <a:gd name="f451" fmla="val 5387090"/>
              <a:gd name="f452" fmla="val 4565812"/>
              <a:gd name="f453" fmla="val 5052461"/>
              <a:gd name="f454" fmla="val 4468588"/>
              <a:gd name="f455" fmla="val 4905070"/>
              <a:gd name="f456" fmla="val 4757679"/>
              <a:gd name="f457" fmla="val 4580042"/>
              <a:gd name="f458" fmla="val 4548292"/>
              <a:gd name="f459" fmla="val 4465562"/>
              <a:gd name="f460" fmla="val 4336036"/>
              <a:gd name="f461" fmla="val 4123780"/>
              <a:gd name="f462" fmla="val 4583068"/>
              <a:gd name="f463" fmla="val 3845274"/>
              <a:gd name="f464" fmla="val 4499780"/>
              <a:gd name="f465" fmla="val 3562150"/>
              <a:gd name="f466" fmla="val 3279026"/>
              <a:gd name="f467" fmla="val 4548850"/>
              <a:gd name="f468" fmla="val 3181219"/>
              <a:gd name="f469" fmla="val 4471992"/>
              <a:gd name="f470" fmla="val 2890691"/>
              <a:gd name="f471" fmla="val 2600163"/>
              <a:gd name="f472" fmla="val 4576638"/>
              <a:gd name="f473" fmla="val 2638600"/>
              <a:gd name="f474" fmla="val 4522239"/>
              <a:gd name="f475" fmla="val 2526509"/>
              <a:gd name="f476" fmla="val 2414418"/>
              <a:gd name="f477" fmla="val 4526391"/>
              <a:gd name="f478" fmla="val 2192073"/>
              <a:gd name="f479" fmla="val 4522843"/>
              <a:gd name="f480" fmla="val 2059902"/>
              <a:gd name="f481" fmla="val 1927731"/>
              <a:gd name="f482" fmla="val 4525787"/>
              <a:gd name="f483" fmla="val 1630717"/>
              <a:gd name="f484" fmla="val 4476053"/>
              <a:gd name="f485" fmla="val 1490868"/>
              <a:gd name="f486" fmla="val 1351019"/>
              <a:gd name="f487" fmla="val 4572577"/>
              <a:gd name="f488" fmla="val 1306686"/>
              <a:gd name="f489" fmla="val 4496861"/>
              <a:gd name="f490" fmla="val 1229113"/>
              <a:gd name="f491" fmla="val 1151540"/>
              <a:gd name="f492" fmla="val 4551769"/>
              <a:gd name="f493" fmla="val 1042199"/>
              <a:gd name="f494" fmla="val 4512962"/>
              <a:gd name="f495" fmla="val 967357"/>
              <a:gd name="f496" fmla="val 892515"/>
              <a:gd name="f497" fmla="val 4535668"/>
              <a:gd name="f498" fmla="val 739541"/>
              <a:gd name="f499" fmla="val 4495830"/>
              <a:gd name="f500" fmla="val 603176"/>
              <a:gd name="f501" fmla="val 466811"/>
              <a:gd name="f502" fmla="val 4552800"/>
              <a:gd name="f503" fmla="val 240706"/>
              <a:gd name="f504" fmla="val 4473927"/>
              <a:gd name="f505" fmla="+- 0 0 11007"/>
              <a:gd name="f506" fmla="val 4317603"/>
              <a:gd name="f507" fmla="val 32835"/>
              <a:gd name="f508" fmla="val 4237558"/>
              <a:gd name="f509" fmla="val 4094505"/>
              <a:gd name="f510" fmla="+- 0 0 32835"/>
              <a:gd name="f511" fmla="val 3951452"/>
              <a:gd name="f512" fmla="val 51516"/>
              <a:gd name="f513" fmla="val 3782234"/>
              <a:gd name="f514" fmla="val 3664695"/>
              <a:gd name="f515" fmla="+- 0 0 51516"/>
              <a:gd name="f516" fmla="val 3547156"/>
              <a:gd name="f517" fmla="val 17479"/>
              <a:gd name="f518" fmla="val 3273592"/>
              <a:gd name="f519" fmla="val 3099156"/>
              <a:gd name="f520" fmla="+- 0 0 17479"/>
              <a:gd name="f521" fmla="val 2924720"/>
              <a:gd name="f522" fmla="val 65979"/>
              <a:gd name="f523" fmla="val 2777263"/>
              <a:gd name="f524" fmla="val 2533616"/>
              <a:gd name="f525" fmla="+- 0 0 65979"/>
              <a:gd name="f526" fmla="val 2289969"/>
              <a:gd name="f527" fmla="val 37341"/>
              <a:gd name="f528" fmla="val 2185363"/>
              <a:gd name="f529" fmla="val 1922834"/>
              <a:gd name="f530" fmla="+- 0 0 37341"/>
              <a:gd name="f531" fmla="val 1660305"/>
              <a:gd name="f532" fmla="val 14429"/>
              <a:gd name="f533" fmla="val 1612496"/>
              <a:gd name="f534" fmla="val 1312051"/>
              <a:gd name="f535" fmla="+- 0 0 14429"/>
              <a:gd name="f536" fmla="val 1011606"/>
              <a:gd name="f537" fmla="val 39818"/>
              <a:gd name="f538" fmla="val 1052729"/>
              <a:gd name="f539" fmla="val 836998"/>
              <a:gd name="f540" fmla="+- 0 0 39818"/>
              <a:gd name="f541" fmla="val 621267"/>
              <a:gd name="f542" fmla="val 76667"/>
              <a:gd name="f543" fmla="val 316310"/>
              <a:gd name="f544" fmla="*/ f0 1 10242605"/>
              <a:gd name="f545" fmla="*/ f1 1 4524315"/>
              <a:gd name="f546" fmla="+- f4 0 f2"/>
              <a:gd name="f547" fmla="+- f3 0 f2"/>
              <a:gd name="f548" fmla="*/ f547 1 10242605"/>
              <a:gd name="f549" fmla="*/ f546 1 4524315"/>
              <a:gd name="f550" fmla="*/ f2 1 f548"/>
              <a:gd name="f551" fmla="*/ f3 1 f548"/>
              <a:gd name="f552" fmla="*/ f2 1 f549"/>
              <a:gd name="f553" fmla="*/ f4 1 f549"/>
              <a:gd name="f554" fmla="*/ f550 f544 1"/>
              <a:gd name="f555" fmla="*/ f551 f544 1"/>
              <a:gd name="f556" fmla="*/ f553 f545 1"/>
              <a:gd name="f557" fmla="*/ f552 f545 1"/>
            </a:gdLst>
            <a:ahLst/>
            <a:cxnLst>
              <a:cxn ang="3cd4">
                <a:pos x="hc" y="t"/>
              </a:cxn>
              <a:cxn ang="0">
                <a:pos x="r" y="vc"/>
              </a:cxn>
              <a:cxn ang="cd4">
                <a:pos x="hc" y="b"/>
              </a:cxn>
              <a:cxn ang="cd2">
                <a:pos x="l" y="vc"/>
              </a:cxn>
            </a:cxnLst>
            <a:rect l="f554" t="f557" r="f555" b="f556"/>
            <a:pathLst>
              <a:path w="10242605" h="4524315"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49" y="f2"/>
                </a:cubicBezTo>
                <a:cubicBezTo>
                  <a:pt x="f50" y="f51"/>
                  <a:pt x="f52" y="f53"/>
                  <a:pt x="f54" y="f2"/>
                </a:cubicBezTo>
                <a:cubicBezTo>
                  <a:pt x="f55" y="f56"/>
                  <a:pt x="f57" y="f58"/>
                  <a:pt x="f59" y="f2"/>
                </a:cubicBezTo>
                <a:cubicBezTo>
                  <a:pt x="f60" y="f61"/>
                  <a:pt x="f62" y="f63"/>
                  <a:pt x="f64" y="f2"/>
                </a:cubicBezTo>
                <a:cubicBezTo>
                  <a:pt x="f65" y="f66"/>
                  <a:pt x="f67" y="f68"/>
                  <a:pt x="f69" y="f2"/>
                </a:cubicBezTo>
                <a:cubicBezTo>
                  <a:pt x="f70" y="f71"/>
                  <a:pt x="f72" y="f73"/>
                  <a:pt x="f74" y="f2"/>
                </a:cubicBezTo>
                <a:cubicBezTo>
                  <a:pt x="f75" y="f76"/>
                  <a:pt x="f77" y="f78"/>
                  <a:pt x="f79" y="f2"/>
                </a:cubicBezTo>
                <a:cubicBezTo>
                  <a:pt x="f80" y="f81"/>
                  <a:pt x="f82" y="f83"/>
                  <a:pt x="f84" y="f2"/>
                </a:cubicBezTo>
                <a:cubicBezTo>
                  <a:pt x="f85" y="f86"/>
                  <a:pt x="f87" y="f88"/>
                  <a:pt x="f89" y="f2"/>
                </a:cubicBezTo>
                <a:cubicBezTo>
                  <a:pt x="f90" y="f91"/>
                  <a:pt x="f92" y="f93"/>
                  <a:pt x="f94" y="f2"/>
                </a:cubicBezTo>
                <a:cubicBezTo>
                  <a:pt x="f95" y="f96"/>
                  <a:pt x="f97" y="f98"/>
                  <a:pt x="f99" y="f2"/>
                </a:cubicBezTo>
                <a:cubicBezTo>
                  <a:pt x="f100" y="f101"/>
                  <a:pt x="f102" y="f103"/>
                  <a:pt x="f3" y="f2"/>
                </a:cubicBezTo>
                <a:cubicBezTo>
                  <a:pt x="f104" y="f105"/>
                  <a:pt x="f106" y="f107"/>
                  <a:pt x="f3" y="f108"/>
                </a:cubicBezTo>
                <a:cubicBezTo>
                  <a:pt x="f109" y="f110"/>
                  <a:pt x="f111" y="f112"/>
                  <a:pt x="f3" y="f113"/>
                </a:cubicBezTo>
                <a:cubicBezTo>
                  <a:pt x="f114" y="f115"/>
                  <a:pt x="f116" y="f117"/>
                  <a:pt x="f3" y="f118"/>
                </a:cubicBezTo>
                <a:cubicBezTo>
                  <a:pt x="f119" y="f120"/>
                  <a:pt x="f121" y="f122"/>
                  <a:pt x="f3" y="f123"/>
                </a:cubicBezTo>
                <a:cubicBezTo>
                  <a:pt x="f124" y="f125"/>
                  <a:pt x="f126" y="f127"/>
                  <a:pt x="f3" y="f128"/>
                </a:cubicBezTo>
                <a:cubicBezTo>
                  <a:pt x="f129" y="f130"/>
                  <a:pt x="f131" y="f132"/>
                  <a:pt x="f3" y="f133"/>
                </a:cubicBezTo>
                <a:cubicBezTo>
                  <a:pt x="f134" y="f135"/>
                  <a:pt x="f126" y="f136"/>
                  <a:pt x="f3" y="f137"/>
                </a:cubicBezTo>
                <a:cubicBezTo>
                  <a:pt x="f129" y="f138"/>
                  <a:pt x="f139" y="f140"/>
                  <a:pt x="f3" y="f4"/>
                </a:cubicBezTo>
                <a:cubicBezTo>
                  <a:pt x="f141" y="f142"/>
                  <a:pt x="f143" y="f144"/>
                  <a:pt x="f145" y="f4"/>
                </a:cubicBezTo>
                <a:cubicBezTo>
                  <a:pt x="f146" y="f147"/>
                  <a:pt x="f148" y="f149"/>
                  <a:pt x="f150" y="f4"/>
                </a:cubicBezTo>
                <a:cubicBezTo>
                  <a:pt x="f151" y="f152"/>
                  <a:pt x="f153" y="f154"/>
                  <a:pt x="f155" y="f4"/>
                </a:cubicBezTo>
                <a:cubicBezTo>
                  <a:pt x="f156" y="f157"/>
                  <a:pt x="f158" y="f159"/>
                  <a:pt x="f160" y="f4"/>
                </a:cubicBezTo>
                <a:cubicBezTo>
                  <a:pt x="f161" y="f162"/>
                  <a:pt x="f163" y="f164"/>
                  <a:pt x="f165" y="f4"/>
                </a:cubicBezTo>
                <a:cubicBezTo>
                  <a:pt x="f166" y="f167"/>
                  <a:pt x="f168" y="f169"/>
                  <a:pt x="f170" y="f4"/>
                </a:cubicBezTo>
                <a:cubicBezTo>
                  <a:pt x="f171" y="f172"/>
                  <a:pt x="f173" y="f174"/>
                  <a:pt x="f175" y="f4"/>
                </a:cubicBezTo>
                <a:cubicBezTo>
                  <a:pt x="f176" y="f177"/>
                  <a:pt x="f178" y="f179"/>
                  <a:pt x="f180" y="f4"/>
                </a:cubicBezTo>
                <a:cubicBezTo>
                  <a:pt x="f181" y="f182"/>
                  <a:pt x="f183" y="f184"/>
                  <a:pt x="f185" y="f4"/>
                </a:cubicBezTo>
                <a:cubicBezTo>
                  <a:pt x="f186" y="f187"/>
                  <a:pt x="f188" y="f189"/>
                  <a:pt x="f190" y="f4"/>
                </a:cubicBezTo>
                <a:cubicBezTo>
                  <a:pt x="f191" y="f192"/>
                  <a:pt x="f193" y="f194"/>
                  <a:pt x="f195" y="f4"/>
                </a:cubicBezTo>
                <a:cubicBezTo>
                  <a:pt x="f196" y="f197"/>
                  <a:pt x="f198" y="f199"/>
                  <a:pt x="f200" y="f4"/>
                </a:cubicBezTo>
                <a:cubicBezTo>
                  <a:pt x="f201" y="f202"/>
                  <a:pt x="f203" y="f204"/>
                  <a:pt x="f205" y="f4"/>
                </a:cubicBezTo>
                <a:cubicBezTo>
                  <a:pt x="f206" y="f207"/>
                  <a:pt x="f208" y="f209"/>
                  <a:pt x="f210" y="f4"/>
                </a:cubicBezTo>
                <a:cubicBezTo>
                  <a:pt x="f211" y="f212"/>
                  <a:pt x="f213" y="f214"/>
                  <a:pt x="f215" y="f4"/>
                </a:cubicBezTo>
                <a:cubicBezTo>
                  <a:pt x="f216" y="f217"/>
                  <a:pt x="f218" y="f219"/>
                  <a:pt x="f220" y="f4"/>
                </a:cubicBezTo>
                <a:cubicBezTo>
                  <a:pt x="f221" y="f222"/>
                  <a:pt x="f223" y="f224"/>
                  <a:pt x="f225" y="f4"/>
                </a:cubicBezTo>
                <a:cubicBezTo>
                  <a:pt x="f226" y="f227"/>
                  <a:pt x="f228" y="f229"/>
                  <a:pt x="f2" y="f4"/>
                </a:cubicBezTo>
                <a:cubicBezTo>
                  <a:pt x="f230" y="f231"/>
                  <a:pt x="f232" y="f233"/>
                  <a:pt x="f2" y="f234"/>
                </a:cubicBezTo>
                <a:cubicBezTo>
                  <a:pt x="f235" y="f236"/>
                  <a:pt x="f237" y="f238"/>
                  <a:pt x="f2" y="f239"/>
                </a:cubicBezTo>
                <a:cubicBezTo>
                  <a:pt x="f240" y="f241"/>
                  <a:pt x="f242" y="f243"/>
                  <a:pt x="f2" y="f244"/>
                </a:cubicBezTo>
                <a:cubicBezTo>
                  <a:pt x="f245" y="f246"/>
                  <a:pt x="f247" y="f248"/>
                  <a:pt x="f2" y="f249"/>
                </a:cubicBezTo>
                <a:cubicBezTo>
                  <a:pt x="f250" y="f251"/>
                  <a:pt x="f252" y="f253"/>
                  <a:pt x="f2" y="f254"/>
                </a:cubicBezTo>
                <a:cubicBezTo>
                  <a:pt x="f255" y="f256"/>
                  <a:pt x="f257" y="f258"/>
                  <a:pt x="f2" y="f259"/>
                </a:cubicBezTo>
                <a:cubicBezTo>
                  <a:pt x="f260" y="f261"/>
                  <a:pt x="f262" y="f263"/>
                  <a:pt x="f2" y="f264"/>
                </a:cubicBezTo>
                <a:cubicBezTo>
                  <a:pt x="f265" y="f266"/>
                  <a:pt x="f267" y="f268"/>
                  <a:pt x="f2" y="f2"/>
                </a:cubicBezTo>
                <a:close/>
              </a:path>
              <a:path w="10242605" h="4524315">
                <a:moveTo>
                  <a:pt x="f2" y="f2"/>
                </a:moveTo>
                <a:cubicBezTo>
                  <a:pt x="f269" y="f270"/>
                  <a:pt x="f271" y="f272"/>
                  <a:pt x="f273" y="f2"/>
                </a:cubicBezTo>
                <a:cubicBezTo>
                  <a:pt x="f274" y="f275"/>
                  <a:pt x="f276" y="f277"/>
                  <a:pt x="f278" y="f2"/>
                </a:cubicBezTo>
                <a:cubicBezTo>
                  <a:pt x="f279" y="f280"/>
                  <a:pt x="f281" y="f282"/>
                  <a:pt x="f283" y="f2"/>
                </a:cubicBezTo>
                <a:cubicBezTo>
                  <a:pt x="f284" y="f285"/>
                  <a:pt x="f286" y="f287"/>
                  <a:pt x="f288" y="f2"/>
                </a:cubicBezTo>
                <a:cubicBezTo>
                  <a:pt x="f289" y="f290"/>
                  <a:pt x="f291" y="f292"/>
                  <a:pt x="f293" y="f2"/>
                </a:cubicBezTo>
                <a:cubicBezTo>
                  <a:pt x="f294" y="f295"/>
                  <a:pt x="f296" y="f297"/>
                  <a:pt x="f298" y="f2"/>
                </a:cubicBezTo>
                <a:cubicBezTo>
                  <a:pt x="f299" y="f300"/>
                  <a:pt x="f301" y="f302"/>
                  <a:pt x="f303" y="f2"/>
                </a:cubicBezTo>
                <a:cubicBezTo>
                  <a:pt x="f304" y="f305"/>
                  <a:pt x="f306" y="f307"/>
                  <a:pt x="f308" y="f2"/>
                </a:cubicBezTo>
                <a:cubicBezTo>
                  <a:pt x="f309" y="f310"/>
                  <a:pt x="f311" y="f312"/>
                  <a:pt x="f313" y="f2"/>
                </a:cubicBezTo>
                <a:cubicBezTo>
                  <a:pt x="f314" y="f315"/>
                  <a:pt x="f316" y="f317"/>
                  <a:pt x="f318" y="f2"/>
                </a:cubicBezTo>
                <a:cubicBezTo>
                  <a:pt x="f319" y="f320"/>
                  <a:pt x="f321" y="f322"/>
                  <a:pt x="f323" y="f2"/>
                </a:cubicBezTo>
                <a:cubicBezTo>
                  <a:pt x="f324" y="f325"/>
                  <a:pt x="f326" y="f327"/>
                  <a:pt x="f328" y="f2"/>
                </a:cubicBezTo>
                <a:cubicBezTo>
                  <a:pt x="f329" y="f330"/>
                  <a:pt x="f331" y="f332"/>
                  <a:pt x="f333" y="f2"/>
                </a:cubicBezTo>
                <a:cubicBezTo>
                  <a:pt x="f334" y="f335"/>
                  <a:pt x="f336" y="f337"/>
                  <a:pt x="f338" y="f2"/>
                </a:cubicBezTo>
                <a:cubicBezTo>
                  <a:pt x="f339" y="f340"/>
                  <a:pt x="f341" y="f342"/>
                  <a:pt x="f343" y="f2"/>
                </a:cubicBezTo>
                <a:cubicBezTo>
                  <a:pt x="f344" y="f345"/>
                  <a:pt x="f346" y="f347"/>
                  <a:pt x="f348" y="f2"/>
                </a:cubicBezTo>
                <a:cubicBezTo>
                  <a:pt x="f349" y="f350"/>
                  <a:pt x="f351" y="f352"/>
                  <a:pt x="f353" y="f2"/>
                </a:cubicBezTo>
                <a:cubicBezTo>
                  <a:pt x="f354" y="f355"/>
                  <a:pt x="f356" y="f357"/>
                  <a:pt x="f358" y="f2"/>
                </a:cubicBezTo>
                <a:cubicBezTo>
                  <a:pt x="f359" y="f360"/>
                  <a:pt x="f361" y="f362"/>
                  <a:pt x="f3" y="f2"/>
                </a:cubicBezTo>
                <a:cubicBezTo>
                  <a:pt x="f363" y="f364"/>
                  <a:pt x="f365" y="f366"/>
                  <a:pt x="f3" y="f367"/>
                </a:cubicBezTo>
                <a:cubicBezTo>
                  <a:pt x="f368" y="f369"/>
                  <a:pt x="f370" y="f371"/>
                  <a:pt x="f3" y="f372"/>
                </a:cubicBezTo>
                <a:cubicBezTo>
                  <a:pt x="f373" y="f374"/>
                  <a:pt x="f375" y="f376"/>
                  <a:pt x="f3" y="f377"/>
                </a:cubicBezTo>
                <a:cubicBezTo>
                  <a:pt x="f378" y="f379"/>
                  <a:pt x="f380" y="f381"/>
                  <a:pt x="f3" y="f382"/>
                </a:cubicBezTo>
                <a:cubicBezTo>
                  <a:pt x="f383" y="f384"/>
                  <a:pt x="f385" y="f386"/>
                  <a:pt x="f3" y="f387"/>
                </a:cubicBezTo>
                <a:cubicBezTo>
                  <a:pt x="f388" y="f389"/>
                  <a:pt x="f390" y="f391"/>
                  <a:pt x="f3" y="f392"/>
                </a:cubicBezTo>
                <a:cubicBezTo>
                  <a:pt x="f393" y="f394"/>
                  <a:pt x="f395" y="f396"/>
                  <a:pt x="f3" y="f397"/>
                </a:cubicBezTo>
                <a:cubicBezTo>
                  <a:pt x="f398" y="f399"/>
                  <a:pt x="f400" y="f401"/>
                  <a:pt x="f3" y="f4"/>
                </a:cubicBezTo>
                <a:cubicBezTo>
                  <a:pt x="f402" y="f403"/>
                  <a:pt x="f404" y="f405"/>
                  <a:pt x="f406" y="f4"/>
                </a:cubicBezTo>
                <a:cubicBezTo>
                  <a:pt x="f407" y="f408"/>
                  <a:pt x="f409" y="f410"/>
                  <a:pt x="f411" y="f4"/>
                </a:cubicBezTo>
                <a:cubicBezTo>
                  <a:pt x="f412" y="f413"/>
                  <a:pt x="f414" y="f415"/>
                  <a:pt x="f416" y="f4"/>
                </a:cubicBezTo>
                <a:cubicBezTo>
                  <a:pt x="f417" y="f418"/>
                  <a:pt x="f419" y="f420"/>
                  <a:pt x="f421" y="f4"/>
                </a:cubicBezTo>
                <a:cubicBezTo>
                  <a:pt x="f422" y="f423"/>
                  <a:pt x="f424" y="f425"/>
                  <a:pt x="f426" y="f4"/>
                </a:cubicBezTo>
                <a:cubicBezTo>
                  <a:pt x="f427" y="f428"/>
                  <a:pt x="f429" y="f430"/>
                  <a:pt x="f170" y="f4"/>
                </a:cubicBezTo>
                <a:cubicBezTo>
                  <a:pt x="f431" y="f432"/>
                  <a:pt x="f433" y="f434"/>
                  <a:pt x="f435" y="f4"/>
                </a:cubicBezTo>
                <a:cubicBezTo>
                  <a:pt x="f436" y="f437"/>
                  <a:pt x="f438" y="f439"/>
                  <a:pt x="f440" y="f4"/>
                </a:cubicBezTo>
                <a:cubicBezTo>
                  <a:pt x="f441" y="f442"/>
                  <a:pt x="f443" y="f444"/>
                  <a:pt x="f445" y="f4"/>
                </a:cubicBezTo>
                <a:cubicBezTo>
                  <a:pt x="f446" y="f447"/>
                  <a:pt x="f448" y="f449"/>
                  <a:pt x="f450" y="f4"/>
                </a:cubicBezTo>
                <a:cubicBezTo>
                  <a:pt x="f451" y="f452"/>
                  <a:pt x="f453" y="f454"/>
                  <a:pt x="f455" y="f4"/>
                </a:cubicBezTo>
                <a:cubicBezTo>
                  <a:pt x="f456" y="f457"/>
                  <a:pt x="f458" y="f459"/>
                  <a:pt x="f460" y="f4"/>
                </a:cubicBezTo>
                <a:cubicBezTo>
                  <a:pt x="f461" y="f462"/>
                  <a:pt x="f463" y="f464"/>
                  <a:pt x="f465" y="f4"/>
                </a:cubicBezTo>
                <a:cubicBezTo>
                  <a:pt x="f466" y="f467"/>
                  <a:pt x="f468" y="f469"/>
                  <a:pt x="f470" y="f4"/>
                </a:cubicBezTo>
                <a:cubicBezTo>
                  <a:pt x="f471" y="f472"/>
                  <a:pt x="f473" y="f474"/>
                  <a:pt x="f475" y="f4"/>
                </a:cubicBezTo>
                <a:cubicBezTo>
                  <a:pt x="f476" y="f477"/>
                  <a:pt x="f478" y="f479"/>
                  <a:pt x="f480" y="f4"/>
                </a:cubicBezTo>
                <a:cubicBezTo>
                  <a:pt x="f481" y="f482"/>
                  <a:pt x="f483" y="f484"/>
                  <a:pt x="f485" y="f4"/>
                </a:cubicBezTo>
                <a:cubicBezTo>
                  <a:pt x="f486" y="f487"/>
                  <a:pt x="f488" y="f489"/>
                  <a:pt x="f490" y="f4"/>
                </a:cubicBezTo>
                <a:cubicBezTo>
                  <a:pt x="f491" y="f492"/>
                  <a:pt x="f493" y="f494"/>
                  <a:pt x="f495" y="f4"/>
                </a:cubicBezTo>
                <a:cubicBezTo>
                  <a:pt x="f496" y="f497"/>
                  <a:pt x="f498" y="f499"/>
                  <a:pt x="f500" y="f4"/>
                </a:cubicBezTo>
                <a:cubicBezTo>
                  <a:pt x="f501" y="f502"/>
                  <a:pt x="f503" y="f504"/>
                  <a:pt x="f2" y="f4"/>
                </a:cubicBezTo>
                <a:cubicBezTo>
                  <a:pt x="f505" y="f506"/>
                  <a:pt x="f507" y="f508"/>
                  <a:pt x="f2" y="f509"/>
                </a:cubicBezTo>
                <a:cubicBezTo>
                  <a:pt x="f510" y="f511"/>
                  <a:pt x="f512" y="f513"/>
                  <a:pt x="f2" y="f514"/>
                </a:cubicBezTo>
                <a:cubicBezTo>
                  <a:pt x="f515" y="f516"/>
                  <a:pt x="f517" y="f518"/>
                  <a:pt x="f2" y="f519"/>
                </a:cubicBezTo>
                <a:cubicBezTo>
                  <a:pt x="f520" y="f521"/>
                  <a:pt x="f522" y="f523"/>
                  <a:pt x="f2" y="f524"/>
                </a:cubicBezTo>
                <a:cubicBezTo>
                  <a:pt x="f525" y="f526"/>
                  <a:pt x="f527" y="f528"/>
                  <a:pt x="f2" y="f529"/>
                </a:cubicBezTo>
                <a:cubicBezTo>
                  <a:pt x="f530" y="f531"/>
                  <a:pt x="f532" y="f533"/>
                  <a:pt x="f2" y="f534"/>
                </a:cubicBezTo>
                <a:cubicBezTo>
                  <a:pt x="f535" y="f536"/>
                  <a:pt x="f537" y="f538"/>
                  <a:pt x="f2" y="f539"/>
                </a:cubicBezTo>
                <a:cubicBezTo>
                  <a:pt x="f540" y="f541"/>
                  <a:pt x="f542" y="f543"/>
                  <a:pt x="f2" y="f2"/>
                </a:cubicBezTo>
                <a:close/>
              </a:path>
            </a:pathLst>
          </a:custGeom>
          <a:noFill/>
          <a:ln w="28437">
            <a:solidFill>
              <a:srgbClr val="00B0F0"/>
            </a:solidFill>
            <a:prstDash val="solid"/>
          </a:ln>
        </p:spPr>
        <p:txBody>
          <a:bodyPr vert="horz" wrap="square" lIns="90004" tIns="44997" rIns="90004" bIns="44997" anchor="t" anchorCtr="0" compatLnSpc="0">
            <a:spAutoFit/>
          </a:bodyPr>
          <a:lstStyle/>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2400" b="0" i="0" u="none" strike="noStrike" kern="1200" cap="none" spc="0" baseline="0" dirty="0">
                <a:solidFill>
                  <a:srgbClr val="000000"/>
                </a:solidFill>
                <a:uFillTx/>
                <a:latin typeface="Comic Sans MS" pitchFamily="66"/>
                <a:ea typeface="Microsoft YaHei" pitchFamily="2"/>
                <a:cs typeface="Arial" pitchFamily="2"/>
              </a:rPr>
              <a:t>Al fine di favorire un buon inserimento, abbiamo organizzato l’accoglienza con ingressi diversificati e orari che aumenteranno gradualmente.  L’inserimento avverrà in linea di massima seguendo questo schema ma, soprattutto, salvaguardando i tempi di ciascuno.</a:t>
            </a: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2400" b="0" i="0" u="none" strike="noStrike" kern="1200" cap="none" spc="0" baseline="0" dirty="0">
              <a:solidFill>
                <a:srgbClr val="000000"/>
              </a:solidFill>
              <a:uFillTx/>
              <a:latin typeface="Comic Sans MS" pitchFamily="66"/>
              <a:ea typeface="Microsoft YaHei" pitchFamily="2"/>
              <a:cs typeface="Arial" pitchFamily="2"/>
            </a:endParaRP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2400" b="0" i="0" u="none" strike="noStrike" kern="1200" cap="none" spc="0" baseline="0" dirty="0">
                <a:solidFill>
                  <a:srgbClr val="000000"/>
                </a:solidFill>
                <a:uFillTx/>
                <a:latin typeface="Comic Sans MS" pitchFamily="66"/>
                <a:ea typeface="Microsoft YaHei" pitchFamily="2"/>
                <a:cs typeface="Arial" pitchFamily="2"/>
              </a:rPr>
              <a:t>Per qualcuno potrebbe rendersi necessario prolungare il tempo di frequenza ad orario ridotto. Qualora si dovesse verificare tale necessità, saremo noi insegnanti ad accordarci  direttamente con voi per stabilire nuovi tempi e orari.</a:t>
            </a: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2400" b="0" i="0" u="none" strike="noStrike" kern="1200" cap="none" spc="0" baseline="0" dirty="0">
              <a:solidFill>
                <a:srgbClr val="000000"/>
              </a:solidFill>
              <a:uFillTx/>
              <a:latin typeface="Comic Sans MS" pitchFamily="66"/>
              <a:ea typeface="Microsoft YaHei" pitchFamily="2"/>
              <a:cs typeface="Arial" pitchFamily="2"/>
            </a:endParaRP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2400" b="0" i="0" u="none" strike="noStrike" kern="1200" cap="none" spc="0" baseline="0" dirty="0">
                <a:solidFill>
                  <a:srgbClr val="000000"/>
                </a:solidFill>
                <a:uFillTx/>
                <a:latin typeface="Comic Sans MS" pitchFamily="66"/>
                <a:ea typeface="Microsoft YaHei" pitchFamily="2"/>
                <a:cs typeface="Arial" pitchFamily="2"/>
              </a:rPr>
              <a:t>Gli elenchi con i nomi degli iscritti e gli orari di inserimento verranno esposti presso l’ufficio di segreteria (S.S. Kennedy) dopo </a:t>
            </a:r>
            <a:r>
              <a:rPr lang="it-IT" sz="2400" dirty="0">
                <a:solidFill>
                  <a:srgbClr val="000000"/>
                </a:solidFill>
                <a:latin typeface="Comic Sans MS" pitchFamily="66"/>
                <a:ea typeface="Microsoft YaHei" pitchFamily="2"/>
                <a:cs typeface="Arial" pitchFamily="2"/>
              </a:rPr>
              <a:t>il 9</a:t>
            </a:r>
            <a:r>
              <a:rPr lang="it-IT" sz="2400" b="0" i="0" u="none" strike="noStrike" kern="1200" cap="none" spc="0" baseline="0" dirty="0">
                <a:solidFill>
                  <a:srgbClr val="000000"/>
                </a:solidFill>
                <a:uFillTx/>
                <a:latin typeface="Comic Sans MS" pitchFamily="66"/>
                <a:ea typeface="Microsoft YaHei" pitchFamily="2"/>
                <a:cs typeface="Arial" pitchFamily="2"/>
              </a:rPr>
              <a:t> agosto 2022.</a:t>
            </a:r>
          </a:p>
        </p:txBody>
      </p:sp>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name="Slide17">
    <p:spTree>
      <p:nvGrpSpPr>
        <p:cNvPr id="1" name=""/>
        <p:cNvGrpSpPr/>
        <p:nvPr/>
      </p:nvGrpSpPr>
      <p:grpSpPr>
        <a:xfrm>
          <a:off x="0" y="0"/>
          <a:ext cx="0" cy="0"/>
          <a:chOff x="0" y="0"/>
          <a:chExt cx="0" cy="0"/>
        </a:xfrm>
      </p:grpSpPr>
      <p:sp>
        <p:nvSpPr>
          <p:cNvPr id="2" name="CasellaDiTesto 2">
            <a:extLst>
              <a:ext uri="{FF2B5EF4-FFF2-40B4-BE49-F238E27FC236}">
                <a16:creationId xmlns:a16="http://schemas.microsoft.com/office/drawing/2014/main" id="{E1341178-5B4E-1E89-09C0-B42992EF786E}"/>
              </a:ext>
            </a:extLst>
          </p:cNvPr>
          <p:cNvSpPr/>
          <p:nvPr/>
        </p:nvSpPr>
        <p:spPr>
          <a:xfrm>
            <a:off x="629392" y="166320"/>
            <a:ext cx="11234057" cy="6243519"/>
          </a:xfrm>
          <a:custGeom>
            <a:avLst/>
            <a:gdLst>
              <a:gd name="f0" fmla="val w"/>
              <a:gd name="f1" fmla="val h"/>
              <a:gd name="f2" fmla="val 0"/>
              <a:gd name="f3" fmla="val 8680173"/>
              <a:gd name="f4" fmla="val 5847755"/>
              <a:gd name="f5" fmla="val 159855"/>
              <a:gd name="f6" fmla="+- 0 0 34796"/>
              <a:gd name="f7" fmla="val 286473"/>
              <a:gd name="f8" fmla="val 20428"/>
              <a:gd name="f9" fmla="val 405075"/>
              <a:gd name="f10" fmla="val 523678"/>
              <a:gd name="f11" fmla="+- 0 0 20428"/>
              <a:gd name="f12" fmla="val 607677"/>
              <a:gd name="f13" fmla="val 11282"/>
              <a:gd name="f14" fmla="val 723348"/>
              <a:gd name="f15" fmla="val 839019"/>
              <a:gd name="f16" fmla="+- 0 0 11282"/>
              <a:gd name="f17" fmla="val 905048"/>
              <a:gd name="f18" fmla="val 2848"/>
              <a:gd name="f19" fmla="val 1041621"/>
              <a:gd name="f20" fmla="val 1178194"/>
              <a:gd name="f21" fmla="+- 0 0 2848"/>
              <a:gd name="f22" fmla="val 1242719"/>
              <a:gd name="f23" fmla="val 1641"/>
              <a:gd name="f24" fmla="val 1359894"/>
              <a:gd name="f25" fmla="val 1477069"/>
              <a:gd name="f26" fmla="+- 0 0 1641"/>
              <a:gd name="f27" fmla="val 1580494"/>
              <a:gd name="f28" fmla="val 5854"/>
              <a:gd name="f29" fmla="val 1764969"/>
              <a:gd name="f30" fmla="val 1949444"/>
              <a:gd name="f31" fmla="+- 0 0 5854"/>
              <a:gd name="f32" fmla="val 2363234"/>
              <a:gd name="f33" fmla="val 62528"/>
              <a:gd name="f34" fmla="val 2517250"/>
              <a:gd name="f35" fmla="val 2671266"/>
              <a:gd name="f36" fmla="+- 0 0 62528"/>
              <a:gd name="f37" fmla="val 2923439"/>
              <a:gd name="f38" fmla="val 16692"/>
              <a:gd name="f39" fmla="val 3182730"/>
              <a:gd name="f40" fmla="val 3442021"/>
              <a:gd name="f41" fmla="+- 0 0 16692"/>
              <a:gd name="f42" fmla="val 3431170"/>
              <a:gd name="f43" fmla="val 10814"/>
              <a:gd name="f44" fmla="val 3501003"/>
              <a:gd name="f45" fmla="val 3570836"/>
              <a:gd name="f46" fmla="+- 0 0 10814"/>
              <a:gd name="f47" fmla="val 3979633"/>
              <a:gd name="f48" fmla="val 73586"/>
              <a:gd name="f49" fmla="val 4166483"/>
              <a:gd name="f50" fmla="val 4353333"/>
              <a:gd name="f51" fmla="+- 0 0 73586"/>
              <a:gd name="f52" fmla="val 4663634"/>
              <a:gd name="f53" fmla="val 61539"/>
              <a:gd name="f54" fmla="val 4831963"/>
              <a:gd name="f55" fmla="val 5000292"/>
              <a:gd name="f56" fmla="+- 0 0 61539"/>
              <a:gd name="f57" fmla="val 5281199"/>
              <a:gd name="f58" fmla="val 50174"/>
              <a:gd name="f59" fmla="val 5410641"/>
              <a:gd name="f60" fmla="val 5540083"/>
              <a:gd name="f61" fmla="+- 0 0 50174"/>
              <a:gd name="f62" fmla="val 5643539"/>
              <a:gd name="f63" fmla="val 26828"/>
              <a:gd name="f64" fmla="val 5728914"/>
              <a:gd name="f65" fmla="val 5814289"/>
              <a:gd name="f66" fmla="+- 0 0 26828"/>
              <a:gd name="f67" fmla="val 5913655"/>
              <a:gd name="f68" fmla="val 25102"/>
              <a:gd name="f69" fmla="val 6047187"/>
              <a:gd name="f70" fmla="val 6180719"/>
              <a:gd name="f71" fmla="+- 0 0 25102"/>
              <a:gd name="f72" fmla="val 6252919"/>
              <a:gd name="f73" fmla="val 4842"/>
              <a:gd name="f74" fmla="val 6452262"/>
              <a:gd name="f75" fmla="val 6651605"/>
              <a:gd name="f76" fmla="+- 0 0 4842"/>
              <a:gd name="f77" fmla="val 6750547"/>
              <a:gd name="f78" fmla="val 36739"/>
              <a:gd name="f79" fmla="val 6857337"/>
              <a:gd name="f80" fmla="val 6964128"/>
              <a:gd name="f81" fmla="+- 0 0 36739"/>
              <a:gd name="f82" fmla="val 7172947"/>
              <a:gd name="f83" fmla="val 18909"/>
              <a:gd name="f84" fmla="val 7262411"/>
              <a:gd name="f85" fmla="val 7351875"/>
              <a:gd name="f86" fmla="+- 0 0 18909"/>
              <a:gd name="f87" fmla="val 7513371"/>
              <a:gd name="f88" fmla="val 45350"/>
              <a:gd name="f89" fmla="val 7754288"/>
              <a:gd name="f90" fmla="val 7995205"/>
              <a:gd name="f91" fmla="+- 0 0 45350"/>
              <a:gd name="f92" fmla="val 8218627"/>
              <a:gd name="f93" fmla="val 64475"/>
              <a:gd name="f94" fmla="val 8719471"/>
              <a:gd name="f95" fmla="val 182714"/>
              <a:gd name="f96" fmla="val 8633504"/>
              <a:gd name="f97" fmla="val 375394"/>
              <a:gd name="f98" fmla="val 526298"/>
              <a:gd name="f99" fmla="val 8726842"/>
              <a:gd name="f100" fmla="val 677202"/>
              <a:gd name="f101" fmla="val 8666693"/>
              <a:gd name="f102" fmla="val 936668"/>
              <a:gd name="f103" fmla="val 1052596"/>
              <a:gd name="f104" fmla="val 8693653"/>
              <a:gd name="f105" fmla="val 1168524"/>
              <a:gd name="f106" fmla="val 8647182"/>
              <a:gd name="f107" fmla="val 1562129"/>
              <a:gd name="f108" fmla="val 1695849"/>
              <a:gd name="f109" fmla="val 8713164"/>
              <a:gd name="f110" fmla="val 1829569"/>
              <a:gd name="f111" fmla="val 8666948"/>
              <a:gd name="f112" fmla="val 2044026"/>
              <a:gd name="f113" fmla="val 2339102"/>
              <a:gd name="f114" fmla="val 8693398"/>
              <a:gd name="f115" fmla="val 2634178"/>
              <a:gd name="f116" fmla="val 8673629"/>
              <a:gd name="f117" fmla="val 2653069"/>
              <a:gd name="f118" fmla="val 2865400"/>
              <a:gd name="f119" fmla="val 8686717"/>
              <a:gd name="f120" fmla="val 3077731"/>
              <a:gd name="f121" fmla="val 8677327"/>
              <a:gd name="f122" fmla="val 3090810"/>
              <a:gd name="f123" fmla="val 3274743"/>
              <a:gd name="f124" fmla="val 8683019"/>
              <a:gd name="f125" fmla="val 3458676"/>
              <a:gd name="f126" fmla="val 8618518"/>
              <a:gd name="f127" fmla="val 3771104"/>
              <a:gd name="f128" fmla="val 3917996"/>
              <a:gd name="f129" fmla="val 8741828"/>
              <a:gd name="f130" fmla="val 4064888"/>
              <a:gd name="f131" fmla="val 8617279"/>
              <a:gd name="f132" fmla="val 4285259"/>
              <a:gd name="f133" fmla="val 4561249"/>
              <a:gd name="f134" fmla="val 8743067"/>
              <a:gd name="f135" fmla="val 4837239"/>
              <a:gd name="f136" fmla="val 8676736"/>
              <a:gd name="f137" fmla="val 5032756"/>
              <a:gd name="f138" fmla="val 5262980"/>
              <a:gd name="f139" fmla="val 8683610"/>
              <a:gd name="f140" fmla="val 5493204"/>
              <a:gd name="f141" fmla="val 8675805"/>
              <a:gd name="f142" fmla="val 5556876"/>
              <a:gd name="f143" fmla="val 8537451"/>
              <a:gd name="f144" fmla="val 5876188"/>
              <a:gd name="f145" fmla="val 8485815"/>
              <a:gd name="f146" fmla="val 5828005"/>
              <a:gd name="f147" fmla="val 8361900"/>
              <a:gd name="f148" fmla="val 8237985"/>
              <a:gd name="f149" fmla="val 5867505"/>
              <a:gd name="f150" fmla="val 7770334"/>
              <a:gd name="f151" fmla="val 5766392"/>
              <a:gd name="f152" fmla="val 7609618"/>
              <a:gd name="f153" fmla="val 7448902"/>
              <a:gd name="f154" fmla="val 5929118"/>
              <a:gd name="f155" fmla="val 7122213"/>
              <a:gd name="f156" fmla="val 5773301"/>
              <a:gd name="f157" fmla="val 6944138"/>
              <a:gd name="f158" fmla="val 6766063"/>
              <a:gd name="f159" fmla="val 5922209"/>
              <a:gd name="f160" fmla="val 6677414"/>
              <a:gd name="f161" fmla="val 5832697"/>
              <a:gd name="f162" fmla="val 6539064"/>
              <a:gd name="f163" fmla="val 6400714"/>
              <a:gd name="f164" fmla="val 5862813"/>
              <a:gd name="f165" fmla="val 6091989"/>
              <a:gd name="f166" fmla="val 5776984"/>
              <a:gd name="f167" fmla="val 5786782"/>
              <a:gd name="f168" fmla="val 5481575"/>
              <a:gd name="f169" fmla="val 5918526"/>
              <a:gd name="f170" fmla="val 5545630"/>
              <a:gd name="f171" fmla="val 5828521"/>
              <a:gd name="f172" fmla="val 5381707"/>
              <a:gd name="f173" fmla="val 5217785"/>
              <a:gd name="f174" fmla="val 5866989"/>
              <a:gd name="f175" fmla="val 4915210"/>
              <a:gd name="f176" fmla="val 5780420"/>
              <a:gd name="f177" fmla="val 4629426"/>
              <a:gd name="f178" fmla="val 4343642"/>
              <a:gd name="f179" fmla="val 5915090"/>
              <a:gd name="f180" fmla="val 4394102"/>
              <a:gd name="f181" fmla="val 5812667"/>
              <a:gd name="f182" fmla="val 4311153"/>
              <a:gd name="f183" fmla="val 4228204"/>
              <a:gd name="f184" fmla="val 5882843"/>
              <a:gd name="f185" fmla="val 3977589"/>
              <a:gd name="f186" fmla="val 5810570"/>
              <a:gd name="f187" fmla="val 3645673"/>
              <a:gd name="f188" fmla="val 3313757"/>
              <a:gd name="f189" fmla="val 5884940"/>
              <a:gd name="f190" fmla="val 3273425"/>
              <a:gd name="f191" fmla="val 5830517"/>
              <a:gd name="f192" fmla="val 3153796"/>
              <a:gd name="f193" fmla="val 3034167"/>
              <a:gd name="f194" fmla="val 5864993"/>
              <a:gd name="f195" fmla="val 2955074"/>
              <a:gd name="f196" fmla="val 5813440"/>
              <a:gd name="f197" fmla="val 2835523"/>
              <a:gd name="f198" fmla="val 2715972"/>
              <a:gd name="f199" fmla="val 5882070"/>
              <a:gd name="f200" fmla="val 2390119"/>
              <a:gd name="f201" fmla="val 5837715"/>
              <a:gd name="f202" fmla="val 2256845"/>
              <a:gd name="f203" fmla="val 2123571"/>
              <a:gd name="f204" fmla="val 5857795"/>
              <a:gd name="f205" fmla="val 1935982"/>
              <a:gd name="f206" fmla="val 5825998"/>
              <a:gd name="f207" fmla="val 1593956"/>
              <a:gd name="f208" fmla="val 5869512"/>
              <a:gd name="f209" fmla="val 1531938"/>
              <a:gd name="f210" fmla="val 5824998"/>
              <a:gd name="f211" fmla="val 1446696"/>
              <a:gd name="f212" fmla="val 1361454"/>
              <a:gd name="f213" fmla="val 5870512"/>
              <a:gd name="f214" fmla="val 1058386"/>
              <a:gd name="f215" fmla="val 5796508"/>
              <a:gd name="f216" fmla="val 954819"/>
              <a:gd name="f217" fmla="val 851252"/>
              <a:gd name="f218" fmla="val 5899002"/>
              <a:gd name="f219" fmla="val 761135"/>
              <a:gd name="f220" fmla="val 5845800"/>
              <a:gd name="f221" fmla="val 636546"/>
              <a:gd name="f222" fmla="val 511957"/>
              <a:gd name="f223" fmla="val 5849710"/>
              <a:gd name="f224" fmla="val 213381"/>
              <a:gd name="f225" fmla="val 5789590"/>
              <a:gd name="f226" fmla="+- 0 0 6451"/>
              <a:gd name="f227" fmla="val 5652838"/>
              <a:gd name="f228" fmla="val 10906"/>
              <a:gd name="f229" fmla="val 5533429"/>
              <a:gd name="f230" fmla="val 5321457"/>
              <a:gd name="f231" fmla="+- 0 0 10906"/>
              <a:gd name="f232" fmla="val 5109485"/>
              <a:gd name="f233" fmla="val 19885"/>
              <a:gd name="f234" fmla="val 4908506"/>
              <a:gd name="f235" fmla="val 4736682"/>
              <a:gd name="f236" fmla="+- 0 0 19885"/>
              <a:gd name="f237" fmla="val 4564859"/>
              <a:gd name="f238" fmla="val 47850"/>
              <a:gd name="f239" fmla="val 4271465"/>
              <a:gd name="f240" fmla="val 4034951"/>
              <a:gd name="f241" fmla="+- 0 0 47850"/>
              <a:gd name="f242" fmla="val 3798437"/>
              <a:gd name="f243" fmla="val 34097"/>
              <a:gd name="f244" fmla="val 3589571"/>
              <a:gd name="f245" fmla="val 3450175"/>
              <a:gd name="f246" fmla="+- 0 0 34097"/>
              <a:gd name="f247" fmla="val 3310779"/>
              <a:gd name="f248" fmla="val 17486"/>
              <a:gd name="f249" fmla="val 2990854"/>
              <a:gd name="f250" fmla="val 2748445"/>
              <a:gd name="f251" fmla="+- 0 0 17486"/>
              <a:gd name="f252" fmla="val 2506036"/>
              <a:gd name="f253" fmla="val 13346"/>
              <a:gd name="f254" fmla="val 2475508"/>
              <a:gd name="f255" fmla="val 2280624"/>
              <a:gd name="f256" fmla="+- 0 0 13346"/>
              <a:gd name="f257" fmla="val 2085740"/>
              <a:gd name="f258" fmla="val 44808"/>
              <a:gd name="f259" fmla="val 2006637"/>
              <a:gd name="f260" fmla="val 1812804"/>
              <a:gd name="f261" fmla="+- 0 0 44808"/>
              <a:gd name="f262" fmla="val 1618971"/>
              <a:gd name="f263" fmla="val 64119"/>
              <a:gd name="f264" fmla="val 1375575"/>
              <a:gd name="f265" fmla="val 1169551"/>
              <a:gd name="f266" fmla="+- 0 0 64119"/>
              <a:gd name="f267" fmla="val 963527"/>
              <a:gd name="f268" fmla="val 50670"/>
              <a:gd name="f269" fmla="val 677514"/>
              <a:gd name="f270" fmla="+- 0 0 50670"/>
              <a:gd name="f271" fmla="val 375082"/>
              <a:gd name="f272" fmla="val 23806"/>
              <a:gd name="f273" fmla="val 233861"/>
              <a:gd name="f274" fmla="val 199054"/>
              <a:gd name="f275" fmla="+- 0 0 187"/>
              <a:gd name="f276" fmla="val 452688"/>
              <a:gd name="f277" fmla="val 4641"/>
              <a:gd name="f278" fmla="val 578678"/>
              <a:gd name="f279" fmla="val 704668"/>
              <a:gd name="f280" fmla="+- 0 0 4641"/>
              <a:gd name="f281" fmla="val 874012"/>
              <a:gd name="f282" fmla="val 57396"/>
              <a:gd name="f283" fmla="val 1070555"/>
              <a:gd name="f284" fmla="val 1267098"/>
              <a:gd name="f285" fmla="+- 0 0 57396"/>
              <a:gd name="f286" fmla="val 1437681"/>
              <a:gd name="f287" fmla="val 69361"/>
              <a:gd name="f288" fmla="val 1649233"/>
              <a:gd name="f289" fmla="val 1860785"/>
              <a:gd name="f290" fmla="+- 0 0 69361"/>
              <a:gd name="f291" fmla="val 2110245"/>
              <a:gd name="f292" fmla="val 40701"/>
              <a:gd name="f293" fmla="val 2401515"/>
              <a:gd name="f294" fmla="val 2692785"/>
              <a:gd name="f295" fmla="+- 0 0 40701"/>
              <a:gd name="f296" fmla="val 2738899"/>
              <a:gd name="f297" fmla="val 28109"/>
              <a:gd name="f298" fmla="val 2980193"/>
              <a:gd name="f299" fmla="val 3221487"/>
              <a:gd name="f300" fmla="+- 0 0 28109"/>
              <a:gd name="f301" fmla="val 3485067"/>
              <a:gd name="f302" fmla="val 74476"/>
              <a:gd name="f303" fmla="val 3806279"/>
              <a:gd name="f304" fmla="+- 0 0 74476"/>
              <a:gd name="f305" fmla="val 4022644"/>
              <a:gd name="f306" fmla="val 77117"/>
              <a:gd name="f307" fmla="val 4599662"/>
              <a:gd name="f308" fmla="+- 0 0 77117"/>
              <a:gd name="f309" fmla="val 4828039"/>
              <a:gd name="f310" fmla="val 35447"/>
              <a:gd name="f311" fmla="val 5063434"/>
              <a:gd name="f312" fmla="val 5298829"/>
              <a:gd name="f313" fmla="+- 0 0 35447"/>
              <a:gd name="f314" fmla="val 5364346"/>
              <a:gd name="f315" fmla="val 8043"/>
              <a:gd name="f316" fmla="val 5642112"/>
              <a:gd name="f317" fmla="val 5919878"/>
              <a:gd name="f318" fmla="+- 0 0 8043"/>
              <a:gd name="f319" fmla="val 5886216"/>
              <a:gd name="f320" fmla="val 196"/>
              <a:gd name="f321" fmla="val 5960385"/>
              <a:gd name="f322" fmla="val 6034554"/>
              <a:gd name="f323" fmla="+- 0 0 196"/>
              <a:gd name="f324" fmla="val 6264111"/>
              <a:gd name="f325" fmla="val 2124"/>
              <a:gd name="f326" fmla="val 6365460"/>
              <a:gd name="f327" fmla="val 6466810"/>
              <a:gd name="f328" fmla="+- 0 0 2124"/>
              <a:gd name="f329" fmla="val 6629413"/>
              <a:gd name="f330" fmla="val 42849"/>
              <a:gd name="f331" fmla="val 7085261"/>
              <a:gd name="f332" fmla="+- 0 0 42849"/>
              <a:gd name="f333" fmla="val 7188206"/>
              <a:gd name="f334" fmla="val 68180"/>
              <a:gd name="f335" fmla="val 7436015"/>
              <a:gd name="f336" fmla="val 7683824"/>
              <a:gd name="f337" fmla="+- 0 0 68180"/>
              <a:gd name="f338" fmla="val 8028920"/>
              <a:gd name="f339" fmla="val 5404"/>
              <a:gd name="f340" fmla="val 8188297"/>
              <a:gd name="f341" fmla="val 8347674"/>
              <a:gd name="f342" fmla="+- 0 0 5404"/>
              <a:gd name="f343" fmla="val 8444586"/>
              <a:gd name="f344" fmla="val 8689"/>
              <a:gd name="f345" fmla="val 8729133"/>
              <a:gd name="f346" fmla="val 285176"/>
              <a:gd name="f347" fmla="val 8679511"/>
              <a:gd name="f348" fmla="val 425553"/>
              <a:gd name="f349" fmla="val 701731"/>
              <a:gd name="f350" fmla="val 8680835"/>
              <a:gd name="f351" fmla="val 977909"/>
              <a:gd name="f352" fmla="val 8608613"/>
              <a:gd name="f353" fmla="val 1053551"/>
              <a:gd name="f354" fmla="val 1403461"/>
              <a:gd name="f355" fmla="val 8751733"/>
              <a:gd name="f356" fmla="val 1753371"/>
              <a:gd name="f357" fmla="val 8629702"/>
              <a:gd name="f358" fmla="val 1700333"/>
              <a:gd name="f359" fmla="val 1929759"/>
              <a:gd name="f360" fmla="val 8730644"/>
              <a:gd name="f361" fmla="val 2159185"/>
              <a:gd name="f362" fmla="val 8603533"/>
              <a:gd name="f363" fmla="val 2356311"/>
              <a:gd name="f364" fmla="val 2573012"/>
              <a:gd name="f365" fmla="val 8756813"/>
              <a:gd name="f366" fmla="val 2789713"/>
              <a:gd name="f367" fmla="val 8647707"/>
              <a:gd name="f368" fmla="val 2910712"/>
              <a:gd name="f369" fmla="val 3040833"/>
              <a:gd name="f370" fmla="val 8712639"/>
              <a:gd name="f371" fmla="val 3170954"/>
              <a:gd name="f372" fmla="val 8612184"/>
              <a:gd name="f373" fmla="val 3481058"/>
              <a:gd name="f374" fmla="val 3684086"/>
              <a:gd name="f375" fmla="val 8748162"/>
              <a:gd name="f376" fmla="val 3887114"/>
              <a:gd name="f377" fmla="val 8643389"/>
              <a:gd name="f378" fmla="val 3994471"/>
              <a:gd name="f379" fmla="val 4093428"/>
              <a:gd name="f380" fmla="val 8716957"/>
              <a:gd name="f381" fmla="val 4192385"/>
              <a:gd name="f382" fmla="val 8669731"/>
              <a:gd name="f383" fmla="val 4405145"/>
              <a:gd name="f384" fmla="val 4502771"/>
              <a:gd name="f385" fmla="val 8690615"/>
              <a:gd name="f386" fmla="val 4600397"/>
              <a:gd name="f387" fmla="val 8627105"/>
              <a:gd name="f388" fmla="val 4960306"/>
              <a:gd name="f389" fmla="val 5087547"/>
              <a:gd name="f390" fmla="val 8733241"/>
              <a:gd name="f391" fmla="val 5214788"/>
              <a:gd name="f392" fmla="val 8639493"/>
              <a:gd name="f393" fmla="val 5686325"/>
              <a:gd name="f394" fmla="val 8512090"/>
              <a:gd name="f395" fmla="val 5862440"/>
              <a:gd name="f396" fmla="val 8314623"/>
              <a:gd name="f397" fmla="val 5822608"/>
              <a:gd name="f398" fmla="val 8014693"/>
              <a:gd name="f399" fmla="val 7714763"/>
              <a:gd name="f400" fmla="val 5872902"/>
              <a:gd name="f401" fmla="val 7654128"/>
              <a:gd name="f402" fmla="val 5841747"/>
              <a:gd name="f403" fmla="val 7522817"/>
              <a:gd name="f404" fmla="val 7391506"/>
              <a:gd name="f405" fmla="val 5853763"/>
              <a:gd name="f406" fmla="val 7213858"/>
              <a:gd name="f407" fmla="val 5783576"/>
              <a:gd name="f408" fmla="val 6674418"/>
              <a:gd name="f409" fmla="val 5911934"/>
              <a:gd name="f410" fmla="val 6735520"/>
              <a:gd name="f411" fmla="val 5819613"/>
              <a:gd name="f412" fmla="val 6342608"/>
              <a:gd name="f413" fmla="val 5875897"/>
              <a:gd name="f414" fmla="val 6273431"/>
              <a:gd name="f415" fmla="val 5833739"/>
              <a:gd name="f416" fmla="val 6133989"/>
              <a:gd name="f417" fmla="val 5994548"/>
              <a:gd name="f418" fmla="val 5861771"/>
              <a:gd name="f419" fmla="val 5832843"/>
              <a:gd name="f420" fmla="val 5819667"/>
              <a:gd name="f421" fmla="val 5451381"/>
              <a:gd name="f422" fmla="val 5875843"/>
              <a:gd name="f423" fmla="val 5371711"/>
              <a:gd name="f424" fmla="val 5832991"/>
              <a:gd name="f425" fmla="val 5237038"/>
              <a:gd name="f426" fmla="val 5102365"/>
              <a:gd name="f427" fmla="val 5862519"/>
              <a:gd name="f428" fmla="val 4907609"/>
              <a:gd name="f429" fmla="val 5829237"/>
              <a:gd name="f430" fmla="val 4745161"/>
              <a:gd name="f431" fmla="val 4582713"/>
              <a:gd name="f432" fmla="val 5866273"/>
              <a:gd name="f433" fmla="val 4567651"/>
              <a:gd name="f434" fmla="val 5819117"/>
              <a:gd name="f435" fmla="val 4426888"/>
              <a:gd name="f436" fmla="val 4286125"/>
              <a:gd name="f437" fmla="val 5876393"/>
              <a:gd name="f438" fmla="val 3991506"/>
              <a:gd name="f439" fmla="val 5766120"/>
              <a:gd name="f440" fmla="val 3674607"/>
              <a:gd name="f441" fmla="val 3357708"/>
              <a:gd name="f442" fmla="val 5929390"/>
              <a:gd name="f443" fmla="val 3409329"/>
              <a:gd name="f444" fmla="val 5823923"/>
              <a:gd name="f445" fmla="val 3269532"/>
              <a:gd name="f446" fmla="val 3129736"/>
              <a:gd name="f447" fmla="val 5871587"/>
              <a:gd name="f448" fmla="val 2941202"/>
              <a:gd name="f449" fmla="val 5813172"/>
              <a:gd name="f450" fmla="val 2777655"/>
              <a:gd name="f451" fmla="val 2614108"/>
              <a:gd name="f452" fmla="val 5882338"/>
              <a:gd name="f453" fmla="val 2490610"/>
              <a:gd name="f454" fmla="val 5808765"/>
              <a:gd name="f455" fmla="val 2285779"/>
              <a:gd name="f456" fmla="val 2080948"/>
              <a:gd name="f457" fmla="val 5886745"/>
              <a:gd name="f458" fmla="val 2054077"/>
              <a:gd name="f459" fmla="val 5812488"/>
              <a:gd name="f460" fmla="val 1880704"/>
              <a:gd name="f461" fmla="val 1707332"/>
              <a:gd name="f462" fmla="val 5883022"/>
              <a:gd name="f463" fmla="val 1466199"/>
              <a:gd name="f464" fmla="val 5818638"/>
              <a:gd name="f465" fmla="val 1128422"/>
              <a:gd name="f466" fmla="val 790645"/>
              <a:gd name="f467" fmla="val 5876872"/>
              <a:gd name="f468" fmla="val 935072"/>
              <a:gd name="f469" fmla="val 5813618"/>
              <a:gd name="f470" fmla="val 810149"/>
              <a:gd name="f471" fmla="val 685226"/>
              <a:gd name="f472" fmla="val 5881892"/>
              <a:gd name="f473" fmla="val 365208"/>
              <a:gd name="f474" fmla="val 5829448"/>
              <a:gd name="f475" fmla="+- 0 0 28595"/>
              <a:gd name="f476" fmla="val 5704597"/>
              <a:gd name="f477" fmla="val 8262"/>
              <a:gd name="f478" fmla="val 5544494"/>
              <a:gd name="f479" fmla="val 5438412"/>
              <a:gd name="f480" fmla="+- 0 0 8262"/>
              <a:gd name="f481" fmla="val 5332330"/>
              <a:gd name="f482" fmla="val 23579"/>
              <a:gd name="f483" fmla="val 5176211"/>
              <a:gd name="f484" fmla="val 4970592"/>
              <a:gd name="f485" fmla="+- 0 0 23579"/>
              <a:gd name="f486" fmla="val 4764973"/>
              <a:gd name="f487" fmla="val 27628"/>
              <a:gd name="f488" fmla="val 4623935"/>
              <a:gd name="f489" fmla="val 4444294"/>
              <a:gd name="f490" fmla="+- 0 0 27628"/>
              <a:gd name="f491" fmla="val 4264653"/>
              <a:gd name="f492" fmla="val 36839"/>
              <a:gd name="f493" fmla="val 4159798"/>
              <a:gd name="f494" fmla="+- 0 0 36839"/>
              <a:gd name="f495" fmla="val 3910104"/>
              <a:gd name="f496" fmla="val 3862"/>
              <a:gd name="f497" fmla="val 3750011"/>
              <a:gd name="f498" fmla="val 3508653"/>
              <a:gd name="f499" fmla="+- 0 0 3862"/>
              <a:gd name="f500" fmla="val 3267295"/>
              <a:gd name="f501" fmla="val 78683"/>
              <a:gd name="f502" fmla="val 3058018"/>
              <a:gd name="f503" fmla="val 2806922"/>
              <a:gd name="f504" fmla="+- 0 0 78683"/>
              <a:gd name="f505" fmla="val 2555826"/>
              <a:gd name="f506" fmla="val 14766"/>
              <a:gd name="f507" fmla="val 2500634"/>
              <a:gd name="f508" fmla="val 2222147"/>
              <a:gd name="f509" fmla="+- 0 0 14766"/>
              <a:gd name="f510" fmla="val 1943661"/>
              <a:gd name="f511" fmla="val 24009"/>
              <a:gd name="f512" fmla="val 1890639"/>
              <a:gd name="f513" fmla="+- 0 0 24009"/>
              <a:gd name="f514" fmla="val 1501059"/>
              <a:gd name="f515" fmla="val 51865"/>
              <a:gd name="f516" fmla="val 1331446"/>
              <a:gd name="f517" fmla="+- 0 0 51865"/>
              <a:gd name="f518" fmla="val 1007656"/>
              <a:gd name="f519" fmla="val 9255"/>
              <a:gd name="f520" fmla="val 902167"/>
              <a:gd name="f521" fmla="val 643253"/>
              <a:gd name="f522" fmla="+- 0 0 9255"/>
              <a:gd name="f523" fmla="val 384339"/>
              <a:gd name="f524" fmla="val 58226"/>
              <a:gd name="f525" fmla="val 286832"/>
              <a:gd name="f526" fmla="*/ f0 1 8680173"/>
              <a:gd name="f527" fmla="*/ f1 1 5847755"/>
              <a:gd name="f528" fmla="+- f4 0 f2"/>
              <a:gd name="f529" fmla="+- f3 0 f2"/>
              <a:gd name="f530" fmla="*/ f529 1 8680173"/>
              <a:gd name="f531" fmla="*/ f528 1 5847755"/>
              <a:gd name="f532" fmla="*/ f2 1 f530"/>
              <a:gd name="f533" fmla="*/ f3 1 f530"/>
              <a:gd name="f534" fmla="*/ f2 1 f531"/>
              <a:gd name="f535" fmla="*/ f4 1 f531"/>
              <a:gd name="f536" fmla="*/ f532 f526 1"/>
              <a:gd name="f537" fmla="*/ f533 f526 1"/>
              <a:gd name="f538" fmla="*/ f535 f527 1"/>
              <a:gd name="f539" fmla="*/ f534 f527 1"/>
            </a:gdLst>
            <a:ahLst/>
            <a:cxnLst>
              <a:cxn ang="3cd4">
                <a:pos x="hc" y="t"/>
              </a:cxn>
              <a:cxn ang="0">
                <a:pos x="r" y="vc"/>
              </a:cxn>
              <a:cxn ang="cd4">
                <a:pos x="hc" y="b"/>
              </a:cxn>
              <a:cxn ang="cd2">
                <a:pos x="l" y="vc"/>
              </a:cxn>
            </a:cxnLst>
            <a:rect l="f536" t="f539" r="f537" b="f538"/>
            <a:pathLst>
              <a:path w="8680173" h="5847755"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49" y="f2"/>
                </a:cubicBezTo>
                <a:cubicBezTo>
                  <a:pt x="f50" y="f51"/>
                  <a:pt x="f52" y="f53"/>
                  <a:pt x="f54" y="f2"/>
                </a:cubicBezTo>
                <a:cubicBezTo>
                  <a:pt x="f55" y="f56"/>
                  <a:pt x="f57" y="f58"/>
                  <a:pt x="f59" y="f2"/>
                </a:cubicBezTo>
                <a:cubicBezTo>
                  <a:pt x="f60" y="f61"/>
                  <a:pt x="f62" y="f63"/>
                  <a:pt x="f64" y="f2"/>
                </a:cubicBezTo>
                <a:cubicBezTo>
                  <a:pt x="f65" y="f66"/>
                  <a:pt x="f67" y="f68"/>
                  <a:pt x="f69" y="f2"/>
                </a:cubicBezTo>
                <a:cubicBezTo>
                  <a:pt x="f70" y="f71"/>
                  <a:pt x="f72" y="f73"/>
                  <a:pt x="f74" y="f2"/>
                </a:cubicBezTo>
                <a:cubicBezTo>
                  <a:pt x="f75" y="f76"/>
                  <a:pt x="f77" y="f78"/>
                  <a:pt x="f79" y="f2"/>
                </a:cubicBezTo>
                <a:cubicBezTo>
                  <a:pt x="f80" y="f81"/>
                  <a:pt x="f82" y="f83"/>
                  <a:pt x="f84" y="f2"/>
                </a:cubicBezTo>
                <a:cubicBezTo>
                  <a:pt x="f85" y="f86"/>
                  <a:pt x="f87" y="f88"/>
                  <a:pt x="f89" y="f2"/>
                </a:cubicBezTo>
                <a:cubicBezTo>
                  <a:pt x="f90" y="f91"/>
                  <a:pt x="f92" y="f93"/>
                  <a:pt x="f3" y="f2"/>
                </a:cubicBezTo>
                <a:cubicBezTo>
                  <a:pt x="f94" y="f95"/>
                  <a:pt x="f96" y="f97"/>
                  <a:pt x="f3" y="f98"/>
                </a:cubicBezTo>
                <a:cubicBezTo>
                  <a:pt x="f99" y="f100"/>
                  <a:pt x="f101" y="f102"/>
                  <a:pt x="f3" y="f103"/>
                </a:cubicBezTo>
                <a:cubicBezTo>
                  <a:pt x="f104" y="f105"/>
                  <a:pt x="f106" y="f107"/>
                  <a:pt x="f3" y="f108"/>
                </a:cubicBezTo>
                <a:cubicBezTo>
                  <a:pt x="f109" y="f110"/>
                  <a:pt x="f111" y="f112"/>
                  <a:pt x="f3" y="f113"/>
                </a:cubicBezTo>
                <a:cubicBezTo>
                  <a:pt x="f114" y="f115"/>
                  <a:pt x="f116" y="f117"/>
                  <a:pt x="f3" y="f118"/>
                </a:cubicBezTo>
                <a:cubicBezTo>
                  <a:pt x="f119" y="f120"/>
                  <a:pt x="f121" y="f122"/>
                  <a:pt x="f3" y="f123"/>
                </a:cubicBezTo>
                <a:cubicBezTo>
                  <a:pt x="f124" y="f125"/>
                  <a:pt x="f126" y="f127"/>
                  <a:pt x="f3" y="f128"/>
                </a:cubicBezTo>
                <a:cubicBezTo>
                  <a:pt x="f129" y="f130"/>
                  <a:pt x="f131" y="f132"/>
                  <a:pt x="f3" y="f133"/>
                </a:cubicBezTo>
                <a:cubicBezTo>
                  <a:pt x="f134" y="f135"/>
                  <a:pt x="f136" y="f137"/>
                  <a:pt x="f3" y="f138"/>
                </a:cubicBezTo>
                <a:cubicBezTo>
                  <a:pt x="f139" y="f140"/>
                  <a:pt x="f141" y="f142"/>
                  <a:pt x="f3" y="f4"/>
                </a:cubicBezTo>
                <a:cubicBezTo>
                  <a:pt x="f143" y="f144"/>
                  <a:pt x="f145" y="f146"/>
                  <a:pt x="f147" y="f4"/>
                </a:cubicBezTo>
                <a:cubicBezTo>
                  <a:pt x="f148" y="f149"/>
                  <a:pt x="f150" y="f151"/>
                  <a:pt x="f152" y="f4"/>
                </a:cubicBezTo>
                <a:cubicBezTo>
                  <a:pt x="f153" y="f154"/>
                  <a:pt x="f155" y="f156"/>
                  <a:pt x="f157" y="f4"/>
                </a:cubicBezTo>
                <a:cubicBezTo>
                  <a:pt x="f158" y="f159"/>
                  <a:pt x="f160" y="f161"/>
                  <a:pt x="f162" y="f4"/>
                </a:cubicBezTo>
                <a:cubicBezTo>
                  <a:pt x="f163" y="f164"/>
                  <a:pt x="f165" y="f166"/>
                  <a:pt x="f167" y="f4"/>
                </a:cubicBezTo>
                <a:cubicBezTo>
                  <a:pt x="f168" y="f169"/>
                  <a:pt x="f170" y="f171"/>
                  <a:pt x="f172" y="f4"/>
                </a:cubicBezTo>
                <a:cubicBezTo>
                  <a:pt x="f173" y="f174"/>
                  <a:pt x="f175" y="f176"/>
                  <a:pt x="f177" y="f4"/>
                </a:cubicBezTo>
                <a:cubicBezTo>
                  <a:pt x="f178" y="f179"/>
                  <a:pt x="f180" y="f181"/>
                  <a:pt x="f182" y="f4"/>
                </a:cubicBezTo>
                <a:cubicBezTo>
                  <a:pt x="f183" y="f184"/>
                  <a:pt x="f185" y="f186"/>
                  <a:pt x="f187" y="f4"/>
                </a:cubicBezTo>
                <a:cubicBezTo>
                  <a:pt x="f188" y="f189"/>
                  <a:pt x="f190" y="f191"/>
                  <a:pt x="f192" y="f4"/>
                </a:cubicBezTo>
                <a:cubicBezTo>
                  <a:pt x="f193" y="f194"/>
                  <a:pt x="f195" y="f196"/>
                  <a:pt x="f197" y="f4"/>
                </a:cubicBezTo>
                <a:cubicBezTo>
                  <a:pt x="f198" y="f199"/>
                  <a:pt x="f200" y="f201"/>
                  <a:pt x="f202" y="f4"/>
                </a:cubicBezTo>
                <a:cubicBezTo>
                  <a:pt x="f203" y="f204"/>
                  <a:pt x="f205" y="f206"/>
                  <a:pt x="f29" y="f4"/>
                </a:cubicBezTo>
                <a:cubicBezTo>
                  <a:pt x="f207" y="f208"/>
                  <a:pt x="f209" y="f210"/>
                  <a:pt x="f211" y="f4"/>
                </a:cubicBezTo>
                <a:cubicBezTo>
                  <a:pt x="f212" y="f213"/>
                  <a:pt x="f214" y="f215"/>
                  <a:pt x="f216" y="f4"/>
                </a:cubicBezTo>
                <a:cubicBezTo>
                  <a:pt x="f217" y="f218"/>
                  <a:pt x="f219" y="f220"/>
                  <a:pt x="f221" y="f4"/>
                </a:cubicBezTo>
                <a:cubicBezTo>
                  <a:pt x="f222" y="f223"/>
                  <a:pt x="f224" y="f225"/>
                  <a:pt x="f2" y="f4"/>
                </a:cubicBezTo>
                <a:cubicBezTo>
                  <a:pt x="f226" y="f227"/>
                  <a:pt x="f228" y="f229"/>
                  <a:pt x="f2" y="f230"/>
                </a:cubicBezTo>
                <a:cubicBezTo>
                  <a:pt x="f231" y="f232"/>
                  <a:pt x="f233" y="f234"/>
                  <a:pt x="f2" y="f235"/>
                </a:cubicBezTo>
                <a:cubicBezTo>
                  <a:pt x="f236" y="f237"/>
                  <a:pt x="f238" y="f239"/>
                  <a:pt x="f2" y="f240"/>
                </a:cubicBezTo>
                <a:cubicBezTo>
                  <a:pt x="f241" y="f242"/>
                  <a:pt x="f243" y="f244"/>
                  <a:pt x="f2" y="f245"/>
                </a:cubicBezTo>
                <a:cubicBezTo>
                  <a:pt x="f246" y="f247"/>
                  <a:pt x="f248" y="f249"/>
                  <a:pt x="f2" y="f250"/>
                </a:cubicBezTo>
                <a:cubicBezTo>
                  <a:pt x="f251" y="f252"/>
                  <a:pt x="f253" y="f254"/>
                  <a:pt x="f2" y="f255"/>
                </a:cubicBezTo>
                <a:cubicBezTo>
                  <a:pt x="f256" y="f257"/>
                  <a:pt x="f258" y="f259"/>
                  <a:pt x="f2" y="f260"/>
                </a:cubicBezTo>
                <a:cubicBezTo>
                  <a:pt x="f261" y="f262"/>
                  <a:pt x="f263" y="f264"/>
                  <a:pt x="f2" y="f265"/>
                </a:cubicBezTo>
                <a:cubicBezTo>
                  <a:pt x="f266" y="f267"/>
                  <a:pt x="f268" y="f269"/>
                  <a:pt x="f2" y="f98"/>
                </a:cubicBezTo>
                <a:cubicBezTo>
                  <a:pt x="f270" y="f271"/>
                  <a:pt x="f272" y="f273"/>
                  <a:pt x="f2" y="f2"/>
                </a:cubicBezTo>
                <a:close/>
              </a:path>
              <a:path w="8680173" h="5847755">
                <a:moveTo>
                  <a:pt x="f2" y="f2"/>
                </a:moveTo>
                <a:cubicBezTo>
                  <a:pt x="f274" y="f275"/>
                  <a:pt x="f276" y="f277"/>
                  <a:pt x="f278" y="f2"/>
                </a:cubicBezTo>
                <a:cubicBezTo>
                  <a:pt x="f279" y="f280"/>
                  <a:pt x="f281" y="f282"/>
                  <a:pt x="f283" y="f2"/>
                </a:cubicBezTo>
                <a:cubicBezTo>
                  <a:pt x="f284" y="f285"/>
                  <a:pt x="f286" y="f287"/>
                  <a:pt x="f288" y="f2"/>
                </a:cubicBezTo>
                <a:cubicBezTo>
                  <a:pt x="f289" y="f290"/>
                  <a:pt x="f291" y="f292"/>
                  <a:pt x="f293" y="f2"/>
                </a:cubicBezTo>
                <a:cubicBezTo>
                  <a:pt x="f294" y="f295"/>
                  <a:pt x="f296" y="f297"/>
                  <a:pt x="f298" y="f2"/>
                </a:cubicBezTo>
                <a:cubicBezTo>
                  <a:pt x="f299" y="f300"/>
                  <a:pt x="f301" y="f302"/>
                  <a:pt x="f187" y="f2"/>
                </a:cubicBezTo>
                <a:cubicBezTo>
                  <a:pt x="f303" y="f304"/>
                  <a:pt x="f305" y="f306"/>
                  <a:pt x="f182" y="f2"/>
                </a:cubicBezTo>
                <a:cubicBezTo>
                  <a:pt x="f307" y="f308"/>
                  <a:pt x="f309" y="f310"/>
                  <a:pt x="f311" y="f2"/>
                </a:cubicBezTo>
                <a:cubicBezTo>
                  <a:pt x="f312" y="f313"/>
                  <a:pt x="f314" y="f315"/>
                  <a:pt x="f316" y="f2"/>
                </a:cubicBezTo>
                <a:cubicBezTo>
                  <a:pt x="f317" y="f318"/>
                  <a:pt x="f319" y="f320"/>
                  <a:pt x="f321" y="f2"/>
                </a:cubicBezTo>
                <a:cubicBezTo>
                  <a:pt x="f322" y="f323"/>
                  <a:pt x="f324" y="f325"/>
                  <a:pt x="f326" y="f2"/>
                </a:cubicBezTo>
                <a:cubicBezTo>
                  <a:pt x="f327" y="f328"/>
                  <a:pt x="f329" y="f330"/>
                  <a:pt x="f79" y="f2"/>
                </a:cubicBezTo>
                <a:cubicBezTo>
                  <a:pt x="f331" y="f332"/>
                  <a:pt x="f333" y="f334"/>
                  <a:pt x="f335" y="f2"/>
                </a:cubicBezTo>
                <a:cubicBezTo>
                  <a:pt x="f336" y="f337"/>
                  <a:pt x="f338" y="f339"/>
                  <a:pt x="f340" y="f2"/>
                </a:cubicBezTo>
                <a:cubicBezTo>
                  <a:pt x="f341" y="f342"/>
                  <a:pt x="f343" y="f344"/>
                  <a:pt x="f3" y="f2"/>
                </a:cubicBezTo>
                <a:cubicBezTo>
                  <a:pt x="f345" y="f346"/>
                  <a:pt x="f347" y="f348"/>
                  <a:pt x="f3" y="f349"/>
                </a:cubicBezTo>
                <a:cubicBezTo>
                  <a:pt x="f350" y="f351"/>
                  <a:pt x="f352" y="f353"/>
                  <a:pt x="f3" y="f354"/>
                </a:cubicBezTo>
                <a:cubicBezTo>
                  <a:pt x="f355" y="f356"/>
                  <a:pt x="f357" y="f358"/>
                  <a:pt x="f3" y="f359"/>
                </a:cubicBezTo>
                <a:cubicBezTo>
                  <a:pt x="f360" y="f361"/>
                  <a:pt x="f362" y="f363"/>
                  <a:pt x="f3" y="f364"/>
                </a:cubicBezTo>
                <a:cubicBezTo>
                  <a:pt x="f365" y="f366"/>
                  <a:pt x="f367" y="f368"/>
                  <a:pt x="f3" y="f369"/>
                </a:cubicBezTo>
                <a:cubicBezTo>
                  <a:pt x="f370" y="f371"/>
                  <a:pt x="f372" y="f373"/>
                  <a:pt x="f3" y="f374"/>
                </a:cubicBezTo>
                <a:cubicBezTo>
                  <a:pt x="f375" y="f376"/>
                  <a:pt x="f377" y="f378"/>
                  <a:pt x="f3" y="f379"/>
                </a:cubicBezTo>
                <a:cubicBezTo>
                  <a:pt x="f380" y="f381"/>
                  <a:pt x="f382" y="f383"/>
                  <a:pt x="f3" y="f384"/>
                </a:cubicBezTo>
                <a:cubicBezTo>
                  <a:pt x="f385" y="f386"/>
                  <a:pt x="f387" y="f388"/>
                  <a:pt x="f3" y="f389"/>
                </a:cubicBezTo>
                <a:cubicBezTo>
                  <a:pt x="f390" y="f391"/>
                  <a:pt x="f392" y="f393"/>
                  <a:pt x="f3" y="f4"/>
                </a:cubicBezTo>
                <a:cubicBezTo>
                  <a:pt x="f394" y="f395"/>
                  <a:pt x="f396" y="f397"/>
                  <a:pt x="f398" y="f4"/>
                </a:cubicBezTo>
                <a:cubicBezTo>
                  <a:pt x="f399" y="f400"/>
                  <a:pt x="f401" y="f402"/>
                  <a:pt x="f403" y="f4"/>
                </a:cubicBezTo>
                <a:cubicBezTo>
                  <a:pt x="f404" y="f405"/>
                  <a:pt x="f406" y="f407"/>
                  <a:pt x="f157" y="f4"/>
                </a:cubicBezTo>
                <a:cubicBezTo>
                  <a:pt x="f408" y="f409"/>
                  <a:pt x="f410" y="f411"/>
                  <a:pt x="f162" y="f4"/>
                </a:cubicBezTo>
                <a:cubicBezTo>
                  <a:pt x="f412" y="f413"/>
                  <a:pt x="f414" y="f415"/>
                  <a:pt x="f416" y="f4"/>
                </a:cubicBezTo>
                <a:cubicBezTo>
                  <a:pt x="f417" y="f418"/>
                  <a:pt x="f419" y="f420"/>
                  <a:pt x="f316" y="f4"/>
                </a:cubicBezTo>
                <a:cubicBezTo>
                  <a:pt x="f421" y="f422"/>
                  <a:pt x="f423" y="f424"/>
                  <a:pt x="f425" y="f4"/>
                </a:cubicBezTo>
                <a:cubicBezTo>
                  <a:pt x="f426" y="f427"/>
                  <a:pt x="f428" y="f429"/>
                  <a:pt x="f430" y="f4"/>
                </a:cubicBezTo>
                <a:cubicBezTo>
                  <a:pt x="f431" y="f432"/>
                  <a:pt x="f433" y="f434"/>
                  <a:pt x="f435" y="f4"/>
                </a:cubicBezTo>
                <a:cubicBezTo>
                  <a:pt x="f436" y="f437"/>
                  <a:pt x="f438" y="f439"/>
                  <a:pt x="f440" y="f4"/>
                </a:cubicBezTo>
                <a:cubicBezTo>
                  <a:pt x="f441" y="f442"/>
                  <a:pt x="f443" y="f444"/>
                  <a:pt x="f445" y="f4"/>
                </a:cubicBezTo>
                <a:cubicBezTo>
                  <a:pt x="f446" y="f447"/>
                  <a:pt x="f448" y="f449"/>
                  <a:pt x="f450" y="f4"/>
                </a:cubicBezTo>
                <a:cubicBezTo>
                  <a:pt x="f451" y="f452"/>
                  <a:pt x="f453" y="f454"/>
                  <a:pt x="f455" y="f4"/>
                </a:cubicBezTo>
                <a:cubicBezTo>
                  <a:pt x="f456" y="f457"/>
                  <a:pt x="f458" y="f459"/>
                  <a:pt x="f460" y="f4"/>
                </a:cubicBezTo>
                <a:cubicBezTo>
                  <a:pt x="f461" y="f462"/>
                  <a:pt x="f463" y="f464"/>
                  <a:pt x="f465" y="f4"/>
                </a:cubicBezTo>
                <a:cubicBezTo>
                  <a:pt x="f466" y="f467"/>
                  <a:pt x="f468" y="f469"/>
                  <a:pt x="f470" y="f4"/>
                </a:cubicBezTo>
                <a:cubicBezTo>
                  <a:pt x="f471" y="f472"/>
                  <a:pt x="f473" y="f474"/>
                  <a:pt x="f2" y="f4"/>
                </a:cubicBezTo>
                <a:cubicBezTo>
                  <a:pt x="f475" y="f476"/>
                  <a:pt x="f477" y="f478"/>
                  <a:pt x="f2" y="f479"/>
                </a:cubicBezTo>
                <a:cubicBezTo>
                  <a:pt x="f480" y="f481"/>
                  <a:pt x="f482" y="f483"/>
                  <a:pt x="f2" y="f484"/>
                </a:cubicBezTo>
                <a:cubicBezTo>
                  <a:pt x="f485" y="f486"/>
                  <a:pt x="f487" y="f488"/>
                  <a:pt x="f2" y="f489"/>
                </a:cubicBezTo>
                <a:cubicBezTo>
                  <a:pt x="f490" y="f491"/>
                  <a:pt x="f492" y="f493"/>
                  <a:pt x="f2" y="f240"/>
                </a:cubicBezTo>
                <a:cubicBezTo>
                  <a:pt x="f494" y="f495"/>
                  <a:pt x="f496" y="f497"/>
                  <a:pt x="f2" y="f498"/>
                </a:cubicBezTo>
                <a:cubicBezTo>
                  <a:pt x="f499" y="f500"/>
                  <a:pt x="f501" y="f502"/>
                  <a:pt x="f2" y="f503"/>
                </a:cubicBezTo>
                <a:cubicBezTo>
                  <a:pt x="f504" y="f505"/>
                  <a:pt x="f506" y="f507"/>
                  <a:pt x="f2" y="f508"/>
                </a:cubicBezTo>
                <a:cubicBezTo>
                  <a:pt x="f509" y="f510"/>
                  <a:pt x="f511" y="f512"/>
                  <a:pt x="f2" y="f108"/>
                </a:cubicBezTo>
                <a:cubicBezTo>
                  <a:pt x="f513" y="f514"/>
                  <a:pt x="f515" y="f516"/>
                  <a:pt x="f2" y="f265"/>
                </a:cubicBezTo>
                <a:cubicBezTo>
                  <a:pt x="f517" y="f518"/>
                  <a:pt x="f519" y="f520"/>
                  <a:pt x="f2" y="f521"/>
                </a:cubicBezTo>
                <a:cubicBezTo>
                  <a:pt x="f522" y="f523"/>
                  <a:pt x="f524" y="f525"/>
                  <a:pt x="f2" y="f2"/>
                </a:cubicBezTo>
                <a:close/>
              </a:path>
            </a:pathLst>
          </a:custGeom>
          <a:noFill/>
          <a:ln w="28437">
            <a:solidFill>
              <a:srgbClr val="00B0F0"/>
            </a:solidFill>
            <a:prstDash val="solid"/>
          </a:ln>
        </p:spPr>
        <p:txBody>
          <a:bodyPr vert="horz" wrap="square" lIns="90004" tIns="44997" rIns="90004" bIns="44997" anchor="t" anchorCtr="0" compatLnSpc="0">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4400" b="1" i="0" u="none" strike="noStrike" kern="1200" cap="none" spc="0" baseline="0" dirty="0">
                <a:solidFill>
                  <a:srgbClr val="000000"/>
                </a:solidFill>
                <a:uFillTx/>
                <a:latin typeface="Cavolini" pitchFamily="66"/>
                <a:ea typeface="Microsoft YaHei" pitchFamily="2"/>
                <a:cs typeface="Cavolini" pitchFamily="66"/>
              </a:rPr>
              <a:t>LA SCUOLA INIZIERA’  </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4400" b="1" i="0" u="none" strike="noStrike" kern="1200" cap="none" spc="0" baseline="0" dirty="0">
                <a:solidFill>
                  <a:srgbClr val="000000"/>
                </a:solidFill>
                <a:uFillTx/>
                <a:latin typeface="Cavolini" pitchFamily="66"/>
                <a:ea typeface="Microsoft YaHei" pitchFamily="2"/>
                <a:cs typeface="Cavolini" pitchFamily="66"/>
              </a:rPr>
              <a:t>il giorno 5 SETTEMBRE</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200" b="1" i="0" u="none" strike="noStrike" kern="1200" cap="none" spc="0" baseline="0" dirty="0">
              <a:solidFill>
                <a:srgbClr val="000000"/>
              </a:solidFill>
              <a:uFillTx/>
              <a:latin typeface="Cavolini" pitchFamily="66"/>
              <a:ea typeface="Microsoft YaHei" pitchFamily="2"/>
              <a:cs typeface="Cavolini" pitchFamily="66"/>
            </a:endParaRPr>
          </a:p>
          <a:p>
            <a:pPr lvl="0" algn="ctr">
              <a:defRPr sz="1800" b="0" i="0" u="none" strike="noStrike" kern="0" cap="none" spc="0" baseline="0">
                <a:solidFill>
                  <a:srgbClr val="000000"/>
                </a:solidFill>
                <a:uFillTx/>
              </a:defRPr>
            </a:pPr>
            <a:r>
              <a:rPr lang="it-IT" sz="3200" b="1" i="0" u="none" strike="noStrike" kern="1200" cap="none" spc="0" baseline="0" dirty="0">
                <a:solidFill>
                  <a:srgbClr val="000000"/>
                </a:solidFill>
                <a:uFillTx/>
                <a:latin typeface="Cavolini" pitchFamily="66"/>
                <a:ea typeface="Microsoft YaHei" pitchFamily="2"/>
                <a:cs typeface="Cavolini" pitchFamily="66"/>
              </a:rPr>
              <a:t>Avremo piacere di incontrare i genitori in un’assemblea che si svolgerà da remoto </a:t>
            </a:r>
            <a:r>
              <a:rPr lang="it-IT" sz="3200" b="1" dirty="0">
                <a:solidFill>
                  <a:srgbClr val="000000"/>
                </a:solidFill>
                <a:latin typeface="Cavolini" pitchFamily="66"/>
                <a:ea typeface="Microsoft YaHei" pitchFamily="2"/>
                <a:cs typeface="Cavolini" pitchFamily="66"/>
              </a:rPr>
              <a:t>presumibilmente </a:t>
            </a:r>
            <a:r>
              <a:rPr lang="it-IT" sz="3200" b="1" i="0" u="none" strike="noStrike" kern="1200" cap="none" spc="0" baseline="0" dirty="0">
                <a:solidFill>
                  <a:srgbClr val="000000"/>
                </a:solidFill>
                <a:uFillTx/>
                <a:latin typeface="Cavolini" pitchFamily="66"/>
                <a:ea typeface="Microsoft YaHei" pitchFamily="2"/>
                <a:cs typeface="Cavolini" pitchFamily="66"/>
              </a:rPr>
              <a:t>il giorno  </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3200" b="1" i="0" u="none" strike="noStrike" kern="1200" cap="none" spc="0" baseline="0" dirty="0">
                <a:solidFill>
                  <a:srgbClr val="000000"/>
                </a:solidFill>
                <a:uFillTx/>
                <a:latin typeface="Cavolini" pitchFamily="66"/>
                <a:ea typeface="Microsoft YaHei" pitchFamily="2"/>
                <a:cs typeface="Cavolini" pitchFamily="66"/>
              </a:rPr>
              <a:t>2 SETTEMBRE alle ore 17,00</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3200" b="1" i="0" u="none" strike="noStrike" kern="1200" cap="none" spc="0" baseline="0" dirty="0">
                <a:solidFill>
                  <a:srgbClr val="000000"/>
                </a:solidFill>
                <a:uFillTx/>
                <a:latin typeface="Cavolini" pitchFamily="66"/>
                <a:ea typeface="Microsoft YaHei" pitchFamily="2"/>
                <a:cs typeface="Cavolini" pitchFamily="66"/>
              </a:rPr>
              <a:t>Sarà questa l’occasione</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3200" b="1" i="0" u="none" strike="noStrike" kern="1200" cap="none" spc="0" baseline="0" dirty="0">
                <a:solidFill>
                  <a:srgbClr val="000000"/>
                </a:solidFill>
                <a:uFillTx/>
                <a:latin typeface="Cavolini" pitchFamily="66"/>
                <a:ea typeface="Microsoft YaHei" pitchFamily="2"/>
                <a:cs typeface="Cavolini" pitchFamily="66"/>
              </a:rPr>
              <a:t>per cominciare a conoscerci!</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3200" b="1" i="0" u="none" strike="noStrike" kern="1200" cap="none" spc="0" baseline="0" dirty="0">
                <a:solidFill>
                  <a:srgbClr val="000000"/>
                </a:solidFill>
                <a:uFillTx/>
                <a:latin typeface="Cavolini" pitchFamily="66"/>
                <a:ea typeface="Microsoft YaHei" pitchFamily="2"/>
                <a:cs typeface="Cavolini" pitchFamily="66"/>
              </a:rPr>
              <a:t>(Maggiori </a:t>
            </a:r>
            <a:r>
              <a:rPr lang="it-IT" sz="3200" b="1" i="0" u="none" strike="noStrike" kern="1200" cap="none" spc="0" baseline="0">
                <a:solidFill>
                  <a:srgbClr val="000000"/>
                </a:solidFill>
                <a:uFillTx/>
                <a:latin typeface="Cavolini" pitchFamily="66"/>
                <a:ea typeface="Microsoft YaHei" pitchFamily="2"/>
                <a:cs typeface="Cavolini" pitchFamily="66"/>
              </a:rPr>
              <a:t>informazioni saranno </a:t>
            </a:r>
            <a:r>
              <a:rPr lang="it-IT" sz="3200" b="1" i="0" u="none" strike="noStrike" kern="1200" cap="none" spc="0" baseline="0" dirty="0">
                <a:solidFill>
                  <a:srgbClr val="000000"/>
                </a:solidFill>
                <a:uFillTx/>
                <a:latin typeface="Cavolini" pitchFamily="66"/>
                <a:ea typeface="Microsoft YaHei" pitchFamily="2"/>
                <a:cs typeface="Cavolini" pitchFamily="66"/>
              </a:rPr>
              <a:t>pubblicate sul sito della scuola)</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800" b="1" i="0" u="none" strike="noStrike" kern="1200" cap="none" spc="0" baseline="0" dirty="0">
              <a:solidFill>
                <a:srgbClr val="000000"/>
              </a:solidFill>
              <a:uFillTx/>
              <a:latin typeface="Calibri" pitchFamily="18"/>
              <a:ea typeface="Microsoft YaHei" pitchFamily="2"/>
              <a:cs typeface="Cavolini" pitchFamily="66"/>
            </a:endParaRPr>
          </a:p>
        </p:txBody>
      </p:sp>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name="Slide2">
    <p:spTree>
      <p:nvGrpSpPr>
        <p:cNvPr id="1" name=""/>
        <p:cNvGrpSpPr/>
        <p:nvPr/>
      </p:nvGrpSpPr>
      <p:grpSpPr>
        <a:xfrm>
          <a:off x="0" y="0"/>
          <a:ext cx="0" cy="0"/>
          <a:chOff x="0" y="0"/>
          <a:chExt cx="0" cy="0"/>
        </a:xfrm>
      </p:grpSpPr>
      <p:pic>
        <p:nvPicPr>
          <p:cNvPr id="2" name="Immagine 2">
            <a:extLst>
              <a:ext uri="{FF2B5EF4-FFF2-40B4-BE49-F238E27FC236}">
                <a16:creationId xmlns:a16="http://schemas.microsoft.com/office/drawing/2014/main" id="{B923A157-F97E-C8D2-17C5-92E45F6A404C}"/>
              </a:ext>
            </a:extLst>
          </p:cNvPr>
          <p:cNvPicPr>
            <a:picLocks noChangeAspect="1"/>
          </p:cNvPicPr>
          <p:nvPr/>
        </p:nvPicPr>
        <p:blipFill>
          <a:blip r:embed="rId3">
            <a:lum/>
            <a:alphaModFix/>
          </a:blip>
          <a:srcRect/>
          <a:stretch>
            <a:fillRect/>
          </a:stretch>
        </p:blipFill>
        <p:spPr>
          <a:xfrm>
            <a:off x="7196" y="0"/>
            <a:ext cx="12184919" cy="6858000"/>
          </a:xfrm>
          <a:prstGeom prst="rect">
            <a:avLst/>
          </a:prstGeom>
          <a:noFill/>
          <a:ln>
            <a:noFill/>
          </a:ln>
        </p:spPr>
      </p:pic>
      <p:sp>
        <p:nvSpPr>
          <p:cNvPr id="3" name="CasellaDiTesto 4">
            <a:extLst>
              <a:ext uri="{FF2B5EF4-FFF2-40B4-BE49-F238E27FC236}">
                <a16:creationId xmlns:a16="http://schemas.microsoft.com/office/drawing/2014/main" id="{B7B9B1DE-165B-5F89-5131-6A753381879D}"/>
              </a:ext>
            </a:extLst>
          </p:cNvPr>
          <p:cNvSpPr txBox="1"/>
          <p:nvPr/>
        </p:nvSpPr>
        <p:spPr>
          <a:xfrm>
            <a:off x="4159084" y="387723"/>
            <a:ext cx="4984915" cy="1364403"/>
          </a:xfrm>
          <a:prstGeom prst="rect">
            <a:avLst/>
          </a:prstGeom>
          <a:noFill/>
          <a:ln>
            <a:noFill/>
          </a:ln>
        </p:spPr>
        <p:txBody>
          <a:bodyPr vert="horz" wrap="none" lIns="90004" tIns="44997" rIns="90004" bIns="44997" anchor="t" anchorCtr="0" compatLnSpc="0">
            <a:sp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it-IT" sz="7200" b="0" i="0" u="none" strike="noStrike" kern="1200" cap="none" spc="0" baseline="0">
                <a:solidFill>
                  <a:srgbClr val="FF6600"/>
                </a:solidFill>
                <a:effectLst>
                  <a:outerShdw dist="17962" dir="2700000">
                    <a:srgbClr val="000000"/>
                  </a:outerShdw>
                </a:effectLst>
                <a:uFillTx/>
                <a:latin typeface="Comic Sans MS" pitchFamily="66"/>
                <a:ea typeface="Microsoft YaHei" pitchFamily="2"/>
                <a:cs typeface="Arial" pitchFamily="2"/>
              </a:rPr>
              <a:t>RODARI</a:t>
            </a:r>
          </a:p>
        </p:txBody>
      </p:sp>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name="Slide3">
    <p:spTree>
      <p:nvGrpSpPr>
        <p:cNvPr id="1" name=""/>
        <p:cNvGrpSpPr/>
        <p:nvPr/>
      </p:nvGrpSpPr>
      <p:grpSpPr>
        <a:xfrm>
          <a:off x="0" y="0"/>
          <a:ext cx="0" cy="0"/>
          <a:chOff x="0" y="0"/>
          <a:chExt cx="0" cy="0"/>
        </a:xfrm>
      </p:grpSpPr>
      <p:pic>
        <p:nvPicPr>
          <p:cNvPr id="2" name="Immagine 3">
            <a:extLst>
              <a:ext uri="{FF2B5EF4-FFF2-40B4-BE49-F238E27FC236}">
                <a16:creationId xmlns:a16="http://schemas.microsoft.com/office/drawing/2014/main" id="{1DCFE012-8ED0-8BFF-5C66-52BE71CAFB85}"/>
              </a:ext>
            </a:extLst>
          </p:cNvPr>
          <p:cNvPicPr>
            <a:picLocks noChangeAspect="1"/>
          </p:cNvPicPr>
          <p:nvPr/>
        </p:nvPicPr>
        <p:blipFill>
          <a:blip r:embed="rId3">
            <a:lum/>
            <a:alphaModFix/>
          </a:blip>
          <a:srcRect/>
          <a:stretch>
            <a:fillRect/>
          </a:stretch>
        </p:blipFill>
        <p:spPr>
          <a:xfrm>
            <a:off x="0" y="0"/>
            <a:ext cx="12185998" cy="6858000"/>
          </a:xfrm>
          <a:prstGeom prst="rect">
            <a:avLst/>
          </a:prstGeom>
          <a:noFill/>
          <a:ln>
            <a:noFill/>
          </a:ln>
        </p:spPr>
      </p:pic>
      <p:sp>
        <p:nvSpPr>
          <p:cNvPr id="3" name="CasellaDiTesto 4">
            <a:extLst>
              <a:ext uri="{FF2B5EF4-FFF2-40B4-BE49-F238E27FC236}">
                <a16:creationId xmlns:a16="http://schemas.microsoft.com/office/drawing/2014/main" id="{8EC1FC20-1F66-FE4C-6C67-0391F70A77F2}"/>
              </a:ext>
            </a:extLst>
          </p:cNvPr>
          <p:cNvSpPr txBox="1"/>
          <p:nvPr/>
        </p:nvSpPr>
        <p:spPr>
          <a:xfrm>
            <a:off x="2159995" y="239755"/>
            <a:ext cx="6551996" cy="2638437"/>
          </a:xfrm>
          <a:prstGeom prst="rect">
            <a:avLst/>
          </a:prstGeom>
          <a:noFill/>
          <a:ln>
            <a:noFill/>
          </a:ln>
        </p:spPr>
        <p:txBody>
          <a:bodyPr vert="horz" wrap="none" lIns="90004" tIns="44997" rIns="90004" bIns="44997" anchor="t" anchorCtr="0" compatLnSpc="0">
            <a:no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it-IT" sz="7200" b="0" i="0" u="none" strike="noStrike" kern="1200" cap="none" spc="0" baseline="0">
                <a:solidFill>
                  <a:srgbClr val="FF6600"/>
                </a:solidFill>
                <a:effectLst>
                  <a:outerShdw dist="17962" dir="2700000">
                    <a:srgbClr val="000000"/>
                  </a:outerShdw>
                </a:effectLst>
                <a:uFillTx/>
                <a:latin typeface="Comic Sans MS" pitchFamily="66"/>
                <a:ea typeface="Microsoft YaHei" pitchFamily="2"/>
                <a:cs typeface="Arial" pitchFamily="2"/>
              </a:rPr>
              <a:t>ARCOBALENO</a:t>
            </a:r>
          </a:p>
        </p:txBody>
      </p:sp>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name="Slide4">
    <p:spTree>
      <p:nvGrpSpPr>
        <p:cNvPr id="1" name=""/>
        <p:cNvGrpSpPr/>
        <p:nvPr/>
      </p:nvGrpSpPr>
      <p:grpSpPr>
        <a:xfrm>
          <a:off x="0" y="0"/>
          <a:ext cx="0" cy="0"/>
          <a:chOff x="0" y="0"/>
          <a:chExt cx="0" cy="0"/>
        </a:xfrm>
      </p:grpSpPr>
      <p:pic>
        <p:nvPicPr>
          <p:cNvPr id="2" name="Google Shape;105;p1">
            <a:extLst>
              <a:ext uri="{FF2B5EF4-FFF2-40B4-BE49-F238E27FC236}">
                <a16:creationId xmlns:a16="http://schemas.microsoft.com/office/drawing/2014/main" id="{EA97894D-0E54-FCC3-1D24-95C94C507012}"/>
              </a:ext>
            </a:extLst>
          </p:cNvPr>
          <p:cNvPicPr>
            <a:picLocks noChangeAspect="1"/>
          </p:cNvPicPr>
          <p:nvPr/>
        </p:nvPicPr>
        <p:blipFill>
          <a:blip r:embed="rId3">
            <a:lum/>
            <a:alphaModFix/>
          </a:blip>
          <a:srcRect/>
          <a:stretch>
            <a:fillRect/>
          </a:stretch>
        </p:blipFill>
        <p:spPr>
          <a:xfrm>
            <a:off x="-600742" y="-531440"/>
            <a:ext cx="13969553" cy="8280916"/>
          </a:xfrm>
          <a:prstGeom prst="rect">
            <a:avLst/>
          </a:prstGeom>
          <a:noFill/>
          <a:ln>
            <a:noFill/>
          </a:ln>
        </p:spPr>
      </p:pic>
      <p:sp>
        <p:nvSpPr>
          <p:cNvPr id="3" name="CasellaDiTesto 4">
            <a:extLst>
              <a:ext uri="{FF2B5EF4-FFF2-40B4-BE49-F238E27FC236}">
                <a16:creationId xmlns:a16="http://schemas.microsoft.com/office/drawing/2014/main" id="{4CB110B9-4AFD-A7EA-9616-E4AFD4CB67AE}"/>
              </a:ext>
            </a:extLst>
          </p:cNvPr>
          <p:cNvSpPr txBox="1"/>
          <p:nvPr/>
        </p:nvSpPr>
        <p:spPr>
          <a:xfrm>
            <a:off x="3528002" y="239755"/>
            <a:ext cx="3888723" cy="1364760"/>
          </a:xfrm>
          <a:prstGeom prst="rect">
            <a:avLst/>
          </a:prstGeom>
          <a:noFill/>
          <a:ln>
            <a:noFill/>
          </a:ln>
        </p:spPr>
        <p:txBody>
          <a:bodyPr vert="horz" wrap="none" lIns="90004" tIns="44997" rIns="90004" bIns="44997" anchor="t" anchorCtr="0" compatLnSpc="0">
            <a:no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it-IT" sz="7200" b="0" i="0" u="none" strike="noStrike" kern="1200" cap="none" spc="0" baseline="0">
                <a:solidFill>
                  <a:srgbClr val="FF6600"/>
                </a:solidFill>
                <a:effectLst>
                  <a:outerShdw dist="17962" dir="2700000">
                    <a:srgbClr val="000000"/>
                  </a:outerShdw>
                </a:effectLst>
                <a:uFillTx/>
                <a:latin typeface="Comic Sans MS" pitchFamily="66"/>
                <a:ea typeface="Microsoft YaHei" pitchFamily="2"/>
                <a:cs typeface="Arial" pitchFamily="2"/>
              </a:rPr>
              <a:t>MIRO'</a:t>
            </a:r>
          </a:p>
        </p:txBody>
      </p:sp>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name="Slide5">
    <p:spTree>
      <p:nvGrpSpPr>
        <p:cNvPr id="1" name=""/>
        <p:cNvGrpSpPr/>
        <p:nvPr/>
      </p:nvGrpSpPr>
      <p:grpSpPr>
        <a:xfrm>
          <a:off x="0" y="0"/>
          <a:ext cx="0" cy="0"/>
          <a:chOff x="0" y="0"/>
          <a:chExt cx="0" cy="0"/>
        </a:xfrm>
      </p:grpSpPr>
      <p:sp>
        <p:nvSpPr>
          <p:cNvPr id="2" name="CasellaDiTesto 9">
            <a:extLst>
              <a:ext uri="{FF2B5EF4-FFF2-40B4-BE49-F238E27FC236}">
                <a16:creationId xmlns:a16="http://schemas.microsoft.com/office/drawing/2014/main" id="{373B9643-259E-7D9A-1105-F01DF9244C16}"/>
              </a:ext>
            </a:extLst>
          </p:cNvPr>
          <p:cNvSpPr/>
          <p:nvPr/>
        </p:nvSpPr>
        <p:spPr>
          <a:xfrm>
            <a:off x="1847517" y="188640"/>
            <a:ext cx="8679960" cy="1016072"/>
          </a:xfrm>
          <a:custGeom>
            <a:avLst/>
            <a:gdLst>
              <a:gd name="f0" fmla="val w"/>
              <a:gd name="f1" fmla="val h"/>
              <a:gd name="f2" fmla="val 0"/>
              <a:gd name="f3" fmla="val 8680173"/>
              <a:gd name="f4" fmla="val 923330"/>
              <a:gd name="f5" fmla="val 142824"/>
              <a:gd name="f6" fmla="+- 0 0 15078"/>
              <a:gd name="f7" fmla="val 190265"/>
              <a:gd name="f8" fmla="val 37329"/>
              <a:gd name="f9" fmla="val 318273"/>
              <a:gd name="f10" fmla="val 446281"/>
              <a:gd name="f11" fmla="+- 0 0 37329"/>
              <a:gd name="f12" fmla="val 570763"/>
              <a:gd name="f13" fmla="val 20960"/>
              <a:gd name="f14" fmla="val 723348"/>
              <a:gd name="f15" fmla="val 875934"/>
              <a:gd name="f16" fmla="+- 0 0 20960"/>
              <a:gd name="f17" fmla="val 967967"/>
              <a:gd name="f18" fmla="val 9640"/>
              <a:gd name="f19" fmla="val 1041621"/>
              <a:gd name="f20" fmla="val 1115275"/>
              <a:gd name="f21" fmla="+- 0 0 9640"/>
              <a:gd name="f22" fmla="val 1333937"/>
              <a:gd name="f23" fmla="val 33983"/>
              <a:gd name="f24" fmla="val 1620299"/>
              <a:gd name="f25" fmla="val 1906661"/>
              <a:gd name="f26" fmla="+- 0 0 33983"/>
              <a:gd name="f27" fmla="val 1824642"/>
              <a:gd name="f28" fmla="val 25316"/>
              <a:gd name="f29" fmla="val 1938572"/>
              <a:gd name="f30" fmla="val 2052502"/>
              <a:gd name="f31" fmla="+- 0 0 25316"/>
              <a:gd name="f32" fmla="val 2155349"/>
              <a:gd name="f33" fmla="val 5082"/>
              <a:gd name="f34" fmla="val 2343647"/>
              <a:gd name="f35" fmla="val 2531946"/>
              <a:gd name="f36" fmla="+- 0 0 5082"/>
              <a:gd name="f37" fmla="val 2804817"/>
              <a:gd name="f38" fmla="val 38215"/>
              <a:gd name="f39" fmla="val 3095928"/>
              <a:gd name="f40" fmla="val 3387039"/>
              <a:gd name="f41" fmla="+- 0 0 38215"/>
              <a:gd name="f42" fmla="val 3416045"/>
              <a:gd name="f43" fmla="val 14649"/>
              <a:gd name="f44" fmla="val 3674607"/>
              <a:gd name="f45" fmla="val 3933169"/>
              <a:gd name="f46" fmla="+- 0 0 14649"/>
              <a:gd name="f47" fmla="val 4055745"/>
              <a:gd name="f48" fmla="val 61481"/>
              <a:gd name="f49" fmla="val 4340087"/>
              <a:gd name="f50" fmla="val 4624429"/>
              <a:gd name="f51" fmla="+- 0 0 61481"/>
              <a:gd name="f52" fmla="val 4588098"/>
              <a:gd name="f53" fmla="val 30562"/>
              <a:gd name="f54" fmla="val 4658360"/>
              <a:gd name="f55" fmla="val 4728622"/>
              <a:gd name="f56" fmla="+- 0 0 30562"/>
              <a:gd name="f57" fmla="val 5147546"/>
              <a:gd name="f58" fmla="val 47409"/>
              <a:gd name="f59" fmla="val 5323839"/>
              <a:gd name="f60" fmla="val 5500132"/>
              <a:gd name="f61" fmla="+- 0 0 47409"/>
              <a:gd name="f62" fmla="val 5760269"/>
              <a:gd name="f63" fmla="val 14355"/>
              <a:gd name="f64" fmla="val 5902518"/>
              <a:gd name="f65" fmla="val 6044767"/>
              <a:gd name="f66" fmla="+- 0 0 14355"/>
              <a:gd name="f67" fmla="val 6315047"/>
              <a:gd name="f68" fmla="val 52779"/>
              <a:gd name="f69" fmla="val 6481196"/>
              <a:gd name="f70" fmla="val 6647345"/>
              <a:gd name="f71" fmla="+- 0 0 52779"/>
              <a:gd name="f72" fmla="val 6660326"/>
              <a:gd name="f73" fmla="val 32676"/>
              <a:gd name="f74" fmla="val 6799469"/>
              <a:gd name="f75" fmla="val 6938612"/>
              <a:gd name="f76" fmla="+- 0 0 32676"/>
              <a:gd name="f77" fmla="val 7074962"/>
              <a:gd name="f78" fmla="val 6251"/>
              <a:gd name="f79" fmla="val 7291345"/>
              <a:gd name="f80" fmla="val 7507728"/>
              <a:gd name="f81" fmla="+- 0 0 6251"/>
              <a:gd name="f82" fmla="val 7554457"/>
              <a:gd name="f83" fmla="val 18265"/>
              <a:gd name="f84" fmla="val 7783222"/>
              <a:gd name="f85" fmla="val 8011987"/>
              <a:gd name="f86" fmla="+- 0 0 18265"/>
              <a:gd name="f87" fmla="val 7948987"/>
              <a:gd name="f88" fmla="val 24283"/>
              <a:gd name="f89" fmla="val 8101495"/>
              <a:gd name="f90" fmla="val 8254003"/>
              <a:gd name="f91" fmla="+- 0 0 24283"/>
              <a:gd name="f92" fmla="val 8552985"/>
              <a:gd name="f93" fmla="val 30186"/>
              <a:gd name="f94" fmla="val 8729405"/>
              <a:gd name="f95" fmla="val 209922"/>
              <a:gd name="f96" fmla="val 8628233"/>
              <a:gd name="f97" fmla="val 297935"/>
              <a:gd name="f98" fmla="val 433965"/>
              <a:gd name="f99" fmla="val 8732113"/>
              <a:gd name="f100" fmla="val 569996"/>
              <a:gd name="f101" fmla="val 8639934"/>
              <a:gd name="f102" fmla="val 793406"/>
              <a:gd name="f103" fmla="val 8515728"/>
              <a:gd name="f104" fmla="val 964247"/>
              <a:gd name="f105" fmla="val 8364424"/>
              <a:gd name="f106" fmla="val 894797"/>
              <a:gd name="f107" fmla="val 7838566"/>
              <a:gd name="f108" fmla="val 951863"/>
              <a:gd name="f109" fmla="val 7816545"/>
              <a:gd name="f110" fmla="val 901162"/>
              <a:gd name="f111" fmla="val 7696420"/>
              <a:gd name="f112" fmla="val 7576295"/>
              <a:gd name="f113" fmla="val 945498"/>
              <a:gd name="f114" fmla="val 7379860"/>
              <a:gd name="f115" fmla="val 883247"/>
              <a:gd name="f116" fmla="val 7204544"/>
              <a:gd name="f117" fmla="val 7029228"/>
              <a:gd name="f118" fmla="val 963413"/>
              <a:gd name="f119" fmla="val 6885440"/>
              <a:gd name="f120" fmla="val 901567"/>
              <a:gd name="f121" fmla="val 6713498"/>
              <a:gd name="f122" fmla="val 945093"/>
              <a:gd name="f123" fmla="val 6221509"/>
              <a:gd name="f124" fmla="val 892791"/>
              <a:gd name="f125" fmla="val 6047187"/>
              <a:gd name="f126" fmla="val 5872865"/>
              <a:gd name="f127" fmla="val 953869"/>
              <a:gd name="f128" fmla="val 5739420"/>
              <a:gd name="f129" fmla="val 891950"/>
              <a:gd name="f130" fmla="val 5642112"/>
              <a:gd name="f131" fmla="val 5544804"/>
              <a:gd name="f132" fmla="val 954710"/>
              <a:gd name="f133" fmla="val 5451041"/>
              <a:gd name="f134" fmla="val 921739"/>
              <a:gd name="f135" fmla="val 5196637"/>
              <a:gd name="f136" fmla="val 924921"/>
              <a:gd name="f137" fmla="val 5080048"/>
              <a:gd name="f138" fmla="val 895690"/>
              <a:gd name="f139" fmla="val 5005566"/>
              <a:gd name="f140" fmla="val 4931084"/>
              <a:gd name="f141" fmla="val 950970"/>
              <a:gd name="f142" fmla="val 4807441"/>
              <a:gd name="f143" fmla="val 917240"/>
              <a:gd name="f144" fmla="val 4687293"/>
              <a:gd name="f145" fmla="val 4567145"/>
              <a:gd name="f146" fmla="val 929420"/>
              <a:gd name="f147" fmla="val 4414183"/>
              <a:gd name="f148" fmla="val 898314"/>
              <a:gd name="f149" fmla="val 4282219"/>
              <a:gd name="f150" fmla="val 4150255"/>
              <a:gd name="f151" fmla="val 948346"/>
              <a:gd name="f152" fmla="val 3950785"/>
              <a:gd name="f153" fmla="val 877002"/>
              <a:gd name="f154" fmla="val 3790342"/>
              <a:gd name="f155" fmla="val 3629899"/>
              <a:gd name="f156" fmla="val 969658"/>
              <a:gd name="f157" fmla="val 3361695"/>
              <a:gd name="f158" fmla="val 868463"/>
              <a:gd name="f159" fmla="val 3038061"/>
              <a:gd name="f160" fmla="val 2714427"/>
              <a:gd name="f161" fmla="val 978197"/>
              <a:gd name="f162" fmla="val 2654409"/>
              <a:gd name="f163" fmla="val 920712"/>
              <a:gd name="f164" fmla="val 2285779"/>
              <a:gd name="f165" fmla="val 1917149"/>
              <a:gd name="f166" fmla="val 925948"/>
              <a:gd name="f167" fmla="val 1963681"/>
              <a:gd name="f168" fmla="val 869148"/>
              <a:gd name="f169" fmla="val 1707101"/>
              <a:gd name="f170" fmla="val 1450521"/>
              <a:gd name="f171" fmla="val 977512"/>
              <a:gd name="f172" fmla="val 1538946"/>
              <a:gd name="f173" fmla="val 916056"/>
              <a:gd name="f174" fmla="val 1388828"/>
              <a:gd name="f175" fmla="val 1238710"/>
              <a:gd name="f176" fmla="val 930604"/>
              <a:gd name="f177" fmla="val 1129951"/>
              <a:gd name="f178" fmla="val 911352"/>
              <a:gd name="f179" fmla="val 983753"/>
              <a:gd name="f180" fmla="val 837555"/>
              <a:gd name="f181" fmla="val 935308"/>
              <a:gd name="f182" fmla="val 732917"/>
              <a:gd name="f183" fmla="val 919860"/>
              <a:gd name="f184" fmla="val 665480"/>
              <a:gd name="f185" fmla="val 598043"/>
              <a:gd name="f186" fmla="val 926800"/>
              <a:gd name="f187" fmla="val 268058"/>
              <a:gd name="f188" fmla="val 877277"/>
              <a:gd name="f189" fmla="+- 0 0 23958"/>
              <a:gd name="f190" fmla="val 786740"/>
              <a:gd name="f191" fmla="val 8614"/>
              <a:gd name="f192" fmla="val 618701"/>
              <a:gd name="f193" fmla="val 470898"/>
              <a:gd name="f194" fmla="+- 0 0 8614"/>
              <a:gd name="f195" fmla="val 323095"/>
              <a:gd name="f196" fmla="val 1808"/>
              <a:gd name="f197" fmla="val 187419"/>
              <a:gd name="f198" fmla="val 199054"/>
              <a:gd name="f199" fmla="+- 0 0 187"/>
              <a:gd name="f200" fmla="val 452688"/>
              <a:gd name="f201" fmla="val 4641"/>
              <a:gd name="f202" fmla="val 578678"/>
              <a:gd name="f203" fmla="val 704668"/>
              <a:gd name="f204" fmla="+- 0 0 4641"/>
              <a:gd name="f205" fmla="val 874012"/>
              <a:gd name="f206" fmla="val 57396"/>
              <a:gd name="f207" fmla="val 1070555"/>
              <a:gd name="f208" fmla="val 1267098"/>
              <a:gd name="f209" fmla="+- 0 0 57396"/>
              <a:gd name="f210" fmla="val 1437681"/>
              <a:gd name="f211" fmla="val 69361"/>
              <a:gd name="f212" fmla="val 1649233"/>
              <a:gd name="f213" fmla="val 1860785"/>
              <a:gd name="f214" fmla="+- 0 0 69361"/>
              <a:gd name="f215" fmla="val 2110245"/>
              <a:gd name="f216" fmla="val 40701"/>
              <a:gd name="f217" fmla="val 2401515"/>
              <a:gd name="f218" fmla="val 2692785"/>
              <a:gd name="f219" fmla="+- 0 0 40701"/>
              <a:gd name="f220" fmla="val 2738899"/>
              <a:gd name="f221" fmla="val 28109"/>
              <a:gd name="f222" fmla="val 2980193"/>
              <a:gd name="f223" fmla="val 3221487"/>
              <a:gd name="f224" fmla="+- 0 0 28109"/>
              <a:gd name="f225" fmla="val 3485067"/>
              <a:gd name="f226" fmla="val 74476"/>
              <a:gd name="f227" fmla="val 3645673"/>
              <a:gd name="f228" fmla="val 3806279"/>
              <a:gd name="f229" fmla="+- 0 0 74476"/>
              <a:gd name="f230" fmla="val 4022644"/>
              <a:gd name="f231" fmla="val 77117"/>
              <a:gd name="f232" fmla="val 4311153"/>
              <a:gd name="f233" fmla="val 4599662"/>
              <a:gd name="f234" fmla="+- 0 0 77117"/>
              <a:gd name="f235" fmla="val 4828039"/>
              <a:gd name="f236" fmla="val 35447"/>
              <a:gd name="f237" fmla="val 5063434"/>
              <a:gd name="f238" fmla="val 5298829"/>
              <a:gd name="f239" fmla="+- 0 0 35447"/>
              <a:gd name="f240" fmla="val 5364346"/>
              <a:gd name="f241" fmla="val 8043"/>
              <a:gd name="f242" fmla="val 5919878"/>
              <a:gd name="f243" fmla="+- 0 0 8043"/>
              <a:gd name="f244" fmla="val 5886216"/>
              <a:gd name="f245" fmla="val 196"/>
              <a:gd name="f246" fmla="val 5960385"/>
              <a:gd name="f247" fmla="val 6034554"/>
              <a:gd name="f248" fmla="+- 0 0 196"/>
              <a:gd name="f249" fmla="val 6264111"/>
              <a:gd name="f250" fmla="val 2124"/>
              <a:gd name="f251" fmla="val 6365460"/>
              <a:gd name="f252" fmla="val 6466810"/>
              <a:gd name="f253" fmla="+- 0 0 2124"/>
              <a:gd name="f254" fmla="val 6629413"/>
              <a:gd name="f255" fmla="val 42849"/>
              <a:gd name="f256" fmla="val 6857337"/>
              <a:gd name="f257" fmla="val 7085261"/>
              <a:gd name="f258" fmla="+- 0 0 42849"/>
              <a:gd name="f259" fmla="val 7188206"/>
              <a:gd name="f260" fmla="val 68180"/>
              <a:gd name="f261" fmla="val 7436015"/>
              <a:gd name="f262" fmla="val 7683824"/>
              <a:gd name="f263" fmla="+- 0 0 68180"/>
              <a:gd name="f264" fmla="val 8028920"/>
              <a:gd name="f265" fmla="val 5404"/>
              <a:gd name="f266" fmla="val 8188297"/>
              <a:gd name="f267" fmla="val 8347674"/>
              <a:gd name="f268" fmla="+- 0 0 5404"/>
              <a:gd name="f269" fmla="val 8444586"/>
              <a:gd name="f270" fmla="val 8689"/>
              <a:gd name="f271" fmla="val 8680958"/>
              <a:gd name="f272" fmla="val 103757"/>
              <a:gd name="f273" fmla="val 8644446"/>
              <a:gd name="f274" fmla="val 336421"/>
              <a:gd name="f275" fmla="val 480132"/>
              <a:gd name="f276" fmla="val 8715900"/>
              <a:gd name="f277" fmla="val 623843"/>
              <a:gd name="f278" fmla="val 8630993"/>
              <a:gd name="f279" fmla="val 738119"/>
              <a:gd name="f280" fmla="val 8505775"/>
              <a:gd name="f281" fmla="val 936828"/>
              <a:gd name="f282" fmla="val 8369410"/>
              <a:gd name="f283" fmla="val 885748"/>
              <a:gd name="f284" fmla="val 8007184"/>
              <a:gd name="f285" fmla="val 960912"/>
              <a:gd name="f286" fmla="val 7935025"/>
              <a:gd name="f287" fmla="val 889709"/>
              <a:gd name="f288" fmla="val 7631420"/>
              <a:gd name="f289" fmla="val 956951"/>
              <a:gd name="f290" fmla="val 7428411"/>
              <a:gd name="f291" fmla="val 917506"/>
              <a:gd name="f292" fmla="val 6980677"/>
              <a:gd name="f293" fmla="val 929154"/>
              <a:gd name="f294" fmla="val 7013377"/>
              <a:gd name="f295" fmla="val 904783"/>
              <a:gd name="f296" fmla="val 6886271"/>
              <a:gd name="f297" fmla="val 6759165"/>
              <a:gd name="f298" fmla="val 941877"/>
              <a:gd name="f299" fmla="val 6385108"/>
              <a:gd name="f300" fmla="val 857403"/>
              <a:gd name="f301" fmla="val 6220791"/>
              <a:gd name="f302" fmla="val 6056474"/>
              <a:gd name="f303" fmla="val 989257"/>
              <a:gd name="f304" fmla="val 5902208"/>
              <a:gd name="f305" fmla="val 899779"/>
              <a:gd name="f306" fmla="val 5728914"/>
              <a:gd name="f307" fmla="val 5555620"/>
              <a:gd name="f308" fmla="val 946881"/>
              <a:gd name="f309" fmla="val 5245659"/>
              <a:gd name="f310" fmla="val 857916"/>
              <a:gd name="f311" fmla="val 4976633"/>
              <a:gd name="f312" fmla="val 4707607"/>
              <a:gd name="f313" fmla="val 988744"/>
              <a:gd name="f314" fmla="val 4648321"/>
              <a:gd name="f315" fmla="val 885136"/>
              <a:gd name="f316" fmla="val 4484756"/>
              <a:gd name="f317" fmla="val 4321191"/>
              <a:gd name="f318" fmla="val 961524"/>
              <a:gd name="f319" fmla="val 4155914"/>
              <a:gd name="f320" fmla="val 899247"/>
              <a:gd name="f321" fmla="val 3992880"/>
              <a:gd name="f322" fmla="val 3829846"/>
              <a:gd name="f323" fmla="val 947413"/>
              <a:gd name="f324" fmla="val 3635769"/>
              <a:gd name="f325" fmla="val 922907"/>
              <a:gd name="f326" fmla="val 3501003"/>
              <a:gd name="f327" fmla="val 3366237"/>
              <a:gd name="f328" fmla="val 923753"/>
              <a:gd name="f329" fmla="val 3185220"/>
              <a:gd name="f330" fmla="val 858151"/>
              <a:gd name="f331" fmla="val 2922325"/>
              <a:gd name="f332" fmla="val 2659430"/>
              <a:gd name="f333" fmla="val 988509"/>
              <a:gd name="f334" fmla="val 2601863"/>
              <a:gd name="f335" fmla="val 895772"/>
              <a:gd name="f336" fmla="val 2517250"/>
              <a:gd name="f337" fmla="val 2432638"/>
              <a:gd name="f338" fmla="val 950888"/>
              <a:gd name="f339" fmla="val 2251617"/>
              <a:gd name="f340" fmla="val 909314"/>
              <a:gd name="f341" fmla="val 2112175"/>
              <a:gd name="f342" fmla="val 1972734"/>
              <a:gd name="f343" fmla="val 937346"/>
              <a:gd name="f344" fmla="val 1804860"/>
              <a:gd name="f345" fmla="val 893550"/>
              <a:gd name="f346" fmla="val 1435738"/>
              <a:gd name="f347" fmla="val 953110"/>
              <a:gd name="f348" fmla="val 1352196"/>
              <a:gd name="f349" fmla="val 918774"/>
              <a:gd name="f350" fmla="val 1215224"/>
              <a:gd name="f351" fmla="val 1078252"/>
              <a:gd name="f352" fmla="val 927886"/>
              <a:gd name="f353" fmla="val 882571"/>
              <a:gd name="f354" fmla="val 896097"/>
              <a:gd name="f355" fmla="val 564125"/>
              <a:gd name="f356" fmla="val 950563"/>
              <a:gd name="f357" fmla="val 336004"/>
              <a:gd name="f358" fmla="val 837188"/>
              <a:gd name="f359" fmla="+- 0 0 1251"/>
              <a:gd name="f360" fmla="val 776004"/>
              <a:gd name="f361" fmla="val 3228"/>
              <a:gd name="f362" fmla="val 647441"/>
              <a:gd name="f363" fmla="val 443198"/>
              <a:gd name="f364" fmla="+- 0 0 3228"/>
              <a:gd name="f365" fmla="val 238955"/>
              <a:gd name="f366" fmla="val 16328"/>
              <a:gd name="f367" fmla="val 142042"/>
              <a:gd name="f368" fmla="*/ f0 1 8680173"/>
              <a:gd name="f369" fmla="*/ f1 1 923330"/>
              <a:gd name="f370" fmla="+- f4 0 f2"/>
              <a:gd name="f371" fmla="+- f3 0 f2"/>
              <a:gd name="f372" fmla="*/ f371 1 8680173"/>
              <a:gd name="f373" fmla="*/ f370 1 923330"/>
              <a:gd name="f374" fmla="*/ f2 1 f372"/>
              <a:gd name="f375" fmla="*/ f3 1 f372"/>
              <a:gd name="f376" fmla="*/ f2 1 f373"/>
              <a:gd name="f377" fmla="*/ f4 1 f373"/>
              <a:gd name="f378" fmla="*/ f374 f368 1"/>
              <a:gd name="f379" fmla="*/ f375 f368 1"/>
              <a:gd name="f380" fmla="*/ f377 f369 1"/>
              <a:gd name="f381" fmla="*/ f376 f369 1"/>
            </a:gdLst>
            <a:ahLst/>
            <a:cxnLst>
              <a:cxn ang="3cd4">
                <a:pos x="hc" y="t"/>
              </a:cxn>
              <a:cxn ang="0">
                <a:pos x="r" y="vc"/>
              </a:cxn>
              <a:cxn ang="cd4">
                <a:pos x="hc" y="b"/>
              </a:cxn>
              <a:cxn ang="cd2">
                <a:pos x="l" y="vc"/>
              </a:cxn>
            </a:cxnLst>
            <a:rect l="f378" t="f381" r="f379" b="f380"/>
            <a:pathLst>
              <a:path w="8680173" h="923330"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49" y="f2"/>
                </a:cubicBezTo>
                <a:cubicBezTo>
                  <a:pt x="f50" y="f51"/>
                  <a:pt x="f52" y="f53"/>
                  <a:pt x="f54" y="f2"/>
                </a:cubicBezTo>
                <a:cubicBezTo>
                  <a:pt x="f55" y="f56"/>
                  <a:pt x="f57" y="f58"/>
                  <a:pt x="f59" y="f2"/>
                </a:cubicBezTo>
                <a:cubicBezTo>
                  <a:pt x="f60" y="f61"/>
                  <a:pt x="f62" y="f63"/>
                  <a:pt x="f64" y="f2"/>
                </a:cubicBezTo>
                <a:cubicBezTo>
                  <a:pt x="f65" y="f66"/>
                  <a:pt x="f67" y="f68"/>
                  <a:pt x="f69" y="f2"/>
                </a:cubicBezTo>
                <a:cubicBezTo>
                  <a:pt x="f70" y="f71"/>
                  <a:pt x="f72" y="f73"/>
                  <a:pt x="f74" y="f2"/>
                </a:cubicBezTo>
                <a:cubicBezTo>
                  <a:pt x="f75" y="f76"/>
                  <a:pt x="f77" y="f78"/>
                  <a:pt x="f79" y="f2"/>
                </a:cubicBezTo>
                <a:cubicBezTo>
                  <a:pt x="f80" y="f81"/>
                  <a:pt x="f82" y="f83"/>
                  <a:pt x="f84" y="f2"/>
                </a:cubicBezTo>
                <a:cubicBezTo>
                  <a:pt x="f85" y="f86"/>
                  <a:pt x="f87" y="f88"/>
                  <a:pt x="f89" y="f2"/>
                </a:cubicBezTo>
                <a:cubicBezTo>
                  <a:pt x="f90" y="f91"/>
                  <a:pt x="f92" y="f93"/>
                  <a:pt x="f3" y="f2"/>
                </a:cubicBezTo>
                <a:cubicBezTo>
                  <a:pt x="f94" y="f95"/>
                  <a:pt x="f96" y="f97"/>
                  <a:pt x="f3" y="f98"/>
                </a:cubicBezTo>
                <a:cubicBezTo>
                  <a:pt x="f99" y="f100"/>
                  <a:pt x="f101" y="f102"/>
                  <a:pt x="f3" y="f4"/>
                </a:cubicBezTo>
                <a:cubicBezTo>
                  <a:pt x="f103" y="f104"/>
                  <a:pt x="f105" y="f106"/>
                  <a:pt x="f89" y="f4"/>
                </a:cubicBezTo>
                <a:cubicBezTo>
                  <a:pt x="f107" y="f108"/>
                  <a:pt x="f109" y="f110"/>
                  <a:pt x="f111" y="f4"/>
                </a:cubicBezTo>
                <a:cubicBezTo>
                  <a:pt x="f112" y="f113"/>
                  <a:pt x="f114" y="f115"/>
                  <a:pt x="f116" y="f4"/>
                </a:cubicBezTo>
                <a:cubicBezTo>
                  <a:pt x="f117" y="f118"/>
                  <a:pt x="f119" y="f120"/>
                  <a:pt x="f74" y="f4"/>
                </a:cubicBezTo>
                <a:cubicBezTo>
                  <a:pt x="f121" y="f122"/>
                  <a:pt x="f123" y="f124"/>
                  <a:pt x="f125" y="f4"/>
                </a:cubicBezTo>
                <a:cubicBezTo>
                  <a:pt x="f126" y="f127"/>
                  <a:pt x="f128" y="f129"/>
                  <a:pt x="f130" y="f4"/>
                </a:cubicBezTo>
                <a:cubicBezTo>
                  <a:pt x="f131" y="f132"/>
                  <a:pt x="f133" y="f134"/>
                  <a:pt x="f59" y="f4"/>
                </a:cubicBezTo>
                <a:cubicBezTo>
                  <a:pt x="f135" y="f136"/>
                  <a:pt x="f137" y="f138"/>
                  <a:pt x="f139" y="f4"/>
                </a:cubicBezTo>
                <a:cubicBezTo>
                  <a:pt x="f140" y="f141"/>
                  <a:pt x="f142" y="f143"/>
                  <a:pt x="f144" y="f4"/>
                </a:cubicBezTo>
                <a:cubicBezTo>
                  <a:pt x="f145" y="f146"/>
                  <a:pt x="f147" y="f148"/>
                  <a:pt x="f149" y="f4"/>
                </a:cubicBezTo>
                <a:cubicBezTo>
                  <a:pt x="f150" y="f151"/>
                  <a:pt x="f152" y="f153"/>
                  <a:pt x="f154" y="f4"/>
                </a:cubicBezTo>
                <a:cubicBezTo>
                  <a:pt x="f155" y="f156"/>
                  <a:pt x="f157" y="f158"/>
                  <a:pt x="f159" y="f4"/>
                </a:cubicBezTo>
                <a:cubicBezTo>
                  <a:pt x="f160" y="f161"/>
                  <a:pt x="f162" y="f163"/>
                  <a:pt x="f164" y="f4"/>
                </a:cubicBezTo>
                <a:cubicBezTo>
                  <a:pt x="f165" y="f166"/>
                  <a:pt x="f167" y="f168"/>
                  <a:pt x="f169" y="f4"/>
                </a:cubicBezTo>
                <a:cubicBezTo>
                  <a:pt x="f170" y="f171"/>
                  <a:pt x="f172" y="f173"/>
                  <a:pt x="f174" y="f4"/>
                </a:cubicBezTo>
                <a:cubicBezTo>
                  <a:pt x="f175" y="f176"/>
                  <a:pt x="f177" y="f178"/>
                  <a:pt x="f179" y="f4"/>
                </a:cubicBezTo>
                <a:cubicBezTo>
                  <a:pt x="f180" y="f181"/>
                  <a:pt x="f182" y="f183"/>
                  <a:pt x="f184" y="f4"/>
                </a:cubicBezTo>
                <a:cubicBezTo>
                  <a:pt x="f185" y="f186"/>
                  <a:pt x="f187" y="f188"/>
                  <a:pt x="f2" y="f4"/>
                </a:cubicBezTo>
                <a:cubicBezTo>
                  <a:pt x="f189" y="f190"/>
                  <a:pt x="f191" y="f192"/>
                  <a:pt x="f2" y="f193"/>
                </a:cubicBezTo>
                <a:cubicBezTo>
                  <a:pt x="f194" y="f195"/>
                  <a:pt x="f196" y="f197"/>
                  <a:pt x="f2" y="f2"/>
                </a:cubicBezTo>
                <a:close/>
              </a:path>
              <a:path w="8680173" h="923330">
                <a:moveTo>
                  <a:pt x="f2" y="f2"/>
                </a:moveTo>
                <a:cubicBezTo>
                  <a:pt x="f198" y="f199"/>
                  <a:pt x="f200" y="f201"/>
                  <a:pt x="f202" y="f2"/>
                </a:cubicBezTo>
                <a:cubicBezTo>
                  <a:pt x="f203" y="f204"/>
                  <a:pt x="f205" y="f206"/>
                  <a:pt x="f207" y="f2"/>
                </a:cubicBezTo>
                <a:cubicBezTo>
                  <a:pt x="f208" y="f209"/>
                  <a:pt x="f210" y="f211"/>
                  <a:pt x="f212" y="f2"/>
                </a:cubicBezTo>
                <a:cubicBezTo>
                  <a:pt x="f213" y="f214"/>
                  <a:pt x="f215" y="f216"/>
                  <a:pt x="f217" y="f2"/>
                </a:cubicBezTo>
                <a:cubicBezTo>
                  <a:pt x="f218" y="f219"/>
                  <a:pt x="f220" y="f221"/>
                  <a:pt x="f222" y="f2"/>
                </a:cubicBezTo>
                <a:cubicBezTo>
                  <a:pt x="f223" y="f224"/>
                  <a:pt x="f225" y="f226"/>
                  <a:pt x="f227" y="f2"/>
                </a:cubicBezTo>
                <a:cubicBezTo>
                  <a:pt x="f228" y="f229"/>
                  <a:pt x="f230" y="f231"/>
                  <a:pt x="f232" y="f2"/>
                </a:cubicBezTo>
                <a:cubicBezTo>
                  <a:pt x="f233" y="f234"/>
                  <a:pt x="f235" y="f236"/>
                  <a:pt x="f237" y="f2"/>
                </a:cubicBezTo>
                <a:cubicBezTo>
                  <a:pt x="f238" y="f239"/>
                  <a:pt x="f240" y="f241"/>
                  <a:pt x="f130" y="f2"/>
                </a:cubicBezTo>
                <a:cubicBezTo>
                  <a:pt x="f242" y="f243"/>
                  <a:pt x="f244" y="f245"/>
                  <a:pt x="f246" y="f2"/>
                </a:cubicBezTo>
                <a:cubicBezTo>
                  <a:pt x="f247" y="f248"/>
                  <a:pt x="f249" y="f250"/>
                  <a:pt x="f251" y="f2"/>
                </a:cubicBezTo>
                <a:cubicBezTo>
                  <a:pt x="f252" y="f253"/>
                  <a:pt x="f254" y="f255"/>
                  <a:pt x="f256" y="f2"/>
                </a:cubicBezTo>
                <a:cubicBezTo>
                  <a:pt x="f257" y="f258"/>
                  <a:pt x="f259" y="f260"/>
                  <a:pt x="f261" y="f2"/>
                </a:cubicBezTo>
                <a:cubicBezTo>
                  <a:pt x="f262" y="f263"/>
                  <a:pt x="f264" y="f265"/>
                  <a:pt x="f266" y="f2"/>
                </a:cubicBezTo>
                <a:cubicBezTo>
                  <a:pt x="f267" y="f268"/>
                  <a:pt x="f269" y="f270"/>
                  <a:pt x="f3" y="f2"/>
                </a:cubicBezTo>
                <a:cubicBezTo>
                  <a:pt x="f271" y="f272"/>
                  <a:pt x="f273" y="f274"/>
                  <a:pt x="f3" y="f275"/>
                </a:cubicBezTo>
                <a:cubicBezTo>
                  <a:pt x="f276" y="f277"/>
                  <a:pt x="f278" y="f279"/>
                  <a:pt x="f3" y="f4"/>
                </a:cubicBezTo>
                <a:cubicBezTo>
                  <a:pt x="f280" y="f281"/>
                  <a:pt x="f282" y="f283"/>
                  <a:pt x="f266" y="f4"/>
                </a:cubicBezTo>
                <a:cubicBezTo>
                  <a:pt x="f284" y="f285"/>
                  <a:pt x="f286" y="f287"/>
                  <a:pt x="f84" y="f4"/>
                </a:cubicBezTo>
                <a:cubicBezTo>
                  <a:pt x="f288" y="f289"/>
                  <a:pt x="f290" y="f291"/>
                  <a:pt x="f116" y="f4"/>
                </a:cubicBezTo>
                <a:cubicBezTo>
                  <a:pt x="f292" y="f293"/>
                  <a:pt x="f294" y="f295"/>
                  <a:pt x="f296" y="f4"/>
                </a:cubicBezTo>
                <a:cubicBezTo>
                  <a:pt x="f297" y="f298"/>
                  <a:pt x="f299" y="f300"/>
                  <a:pt x="f301" y="f4"/>
                </a:cubicBezTo>
                <a:cubicBezTo>
                  <a:pt x="f302" y="f303"/>
                  <a:pt x="f304" y="f305"/>
                  <a:pt x="f306" y="f4"/>
                </a:cubicBezTo>
                <a:cubicBezTo>
                  <a:pt x="f307" y="f308"/>
                  <a:pt x="f309" y="f310"/>
                  <a:pt x="f311" y="f4"/>
                </a:cubicBezTo>
                <a:cubicBezTo>
                  <a:pt x="f312" y="f313"/>
                  <a:pt x="f314" y="f315"/>
                  <a:pt x="f316" y="f4"/>
                </a:cubicBezTo>
                <a:cubicBezTo>
                  <a:pt x="f317" y="f318"/>
                  <a:pt x="f319" y="f320"/>
                  <a:pt x="f321" y="f4"/>
                </a:cubicBezTo>
                <a:cubicBezTo>
                  <a:pt x="f322" y="f323"/>
                  <a:pt x="f324" y="f325"/>
                  <a:pt x="f326" y="f4"/>
                </a:cubicBezTo>
                <a:cubicBezTo>
                  <a:pt x="f327" y="f328"/>
                  <a:pt x="f329" y="f330"/>
                  <a:pt x="f331" y="f4"/>
                </a:cubicBezTo>
                <a:cubicBezTo>
                  <a:pt x="f332" y="f333"/>
                  <a:pt x="f334" y="f335"/>
                  <a:pt x="f336" y="f4"/>
                </a:cubicBezTo>
                <a:cubicBezTo>
                  <a:pt x="f337" y="f338"/>
                  <a:pt x="f339" y="f340"/>
                  <a:pt x="f341" y="f4"/>
                </a:cubicBezTo>
                <a:cubicBezTo>
                  <a:pt x="f342" y="f343"/>
                  <a:pt x="f344" y="f345"/>
                  <a:pt x="f24" y="f4"/>
                </a:cubicBezTo>
                <a:cubicBezTo>
                  <a:pt x="f346" y="f347"/>
                  <a:pt x="f348" y="f349"/>
                  <a:pt x="f350" y="f4"/>
                </a:cubicBezTo>
                <a:cubicBezTo>
                  <a:pt x="f351" y="f352"/>
                  <a:pt x="f353" y="f354"/>
                  <a:pt x="f14" y="f4"/>
                </a:cubicBezTo>
                <a:cubicBezTo>
                  <a:pt x="f355" y="f356"/>
                  <a:pt x="f357" y="f358"/>
                  <a:pt x="f2" y="f4"/>
                </a:cubicBezTo>
                <a:cubicBezTo>
                  <a:pt x="f359" y="f360"/>
                  <a:pt x="f361" y="f362"/>
                  <a:pt x="f2" y="f363"/>
                </a:cubicBezTo>
                <a:cubicBezTo>
                  <a:pt x="f364" y="f365"/>
                  <a:pt x="f366" y="f367"/>
                  <a:pt x="f2" y="f2"/>
                </a:cubicBezTo>
                <a:close/>
              </a:path>
            </a:pathLst>
          </a:custGeom>
          <a:noFill/>
          <a:ln w="28437">
            <a:solidFill>
              <a:srgbClr val="00B0F0"/>
            </a:solidFill>
            <a:prstDash val="solid"/>
          </a:ln>
        </p:spPr>
        <p:txBody>
          <a:bodyPr vert="horz" wrap="square" lIns="90004" tIns="44997" rIns="90004" bIns="44997" anchor="t" anchorCtr="0" compatLnSpc="0">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3600" b="1" i="0" u="none" strike="noStrike" kern="1200" cap="none" spc="0" baseline="0">
                <a:solidFill>
                  <a:srgbClr val="000000"/>
                </a:solidFill>
                <a:uFillTx/>
                <a:latin typeface="Comic Sans MS" pitchFamily="66"/>
                <a:ea typeface="Microsoft YaHei" pitchFamily="2"/>
                <a:cs typeface="Cavolini" pitchFamily="66"/>
              </a:rPr>
              <a:t>Incomincia la grande avventura</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800" b="1" i="0" u="none" strike="noStrike" kern="1200" cap="none" spc="0" baseline="0">
              <a:solidFill>
                <a:srgbClr val="000000"/>
              </a:solidFill>
              <a:uFillTx/>
              <a:latin typeface="Calibri" pitchFamily="18"/>
              <a:ea typeface="Microsoft YaHei" pitchFamily="2"/>
              <a:cs typeface="Cavolini" pitchFamily="66"/>
            </a:endParaRPr>
          </a:p>
        </p:txBody>
      </p:sp>
      <p:sp>
        <p:nvSpPr>
          <p:cNvPr id="3" name="CasellaDiTesto 7">
            <a:extLst>
              <a:ext uri="{FF2B5EF4-FFF2-40B4-BE49-F238E27FC236}">
                <a16:creationId xmlns:a16="http://schemas.microsoft.com/office/drawing/2014/main" id="{B5F7F60A-8845-E321-919E-BA331302582F}"/>
              </a:ext>
            </a:extLst>
          </p:cNvPr>
          <p:cNvSpPr/>
          <p:nvPr/>
        </p:nvSpPr>
        <p:spPr>
          <a:xfrm>
            <a:off x="911519" y="1196638"/>
            <a:ext cx="10513076" cy="5211001"/>
          </a:xfrm>
          <a:custGeom>
            <a:avLst/>
            <a:gdLst>
              <a:gd name="f0" fmla="val 360"/>
              <a:gd name="f1" fmla="val w"/>
              <a:gd name="f2" fmla="val h"/>
              <a:gd name="f3" fmla="val 0"/>
              <a:gd name="f4" fmla="val 9881229"/>
              <a:gd name="f5" fmla="val 4801314"/>
              <a:gd name="f6" fmla="val 219480"/>
              <a:gd name="f7" fmla="+- 0 0 66850"/>
              <a:gd name="f8" fmla="val 420215"/>
              <a:gd name="f9" fmla="val 50115"/>
              <a:gd name="f10" fmla="val 680061"/>
              <a:gd name="f11" fmla="val 939907"/>
              <a:gd name="f12" fmla="+- 0 0 50115"/>
              <a:gd name="f13" fmla="val 868789"/>
              <a:gd name="f14" fmla="val 12935"/>
              <a:gd name="f15" fmla="val 964873"/>
              <a:gd name="f16" fmla="val 1060957"/>
              <a:gd name="f17" fmla="+- 0 0 12935"/>
              <a:gd name="f18" fmla="val 1426689"/>
              <a:gd name="f19" fmla="val 27083"/>
              <a:gd name="f20" fmla="val 1743746"/>
              <a:gd name="f21" fmla="val 2060803"/>
              <a:gd name="f22" fmla="+- 0 0 27083"/>
              <a:gd name="f23" fmla="val 2036106"/>
              <a:gd name="f24" fmla="val 61813"/>
              <a:gd name="f25" fmla="val 2324995"/>
              <a:gd name="f26" fmla="val 2613884"/>
              <a:gd name="f27" fmla="+- 0 0 61813"/>
              <a:gd name="f28" fmla="val 2468077"/>
              <a:gd name="f29" fmla="val 17531"/>
              <a:gd name="f30" fmla="val 2609807"/>
              <a:gd name="f31" fmla="val 2751537"/>
              <a:gd name="f32" fmla="+- 0 0 17531"/>
              <a:gd name="f33" fmla="val 2952250"/>
              <a:gd name="f34" fmla="val 21991"/>
              <a:gd name="f35" fmla="val 3191056"/>
              <a:gd name="f36" fmla="val 3429862"/>
              <a:gd name="f37" fmla="+- 0 0 21991"/>
              <a:gd name="f38" fmla="val 3382838"/>
              <a:gd name="f39" fmla="val 4314"/>
              <a:gd name="f40" fmla="val 3475868"/>
              <a:gd name="f41" fmla="val 3568898"/>
              <a:gd name="f42" fmla="+- 0 0 4314"/>
              <a:gd name="f43" fmla="val 3653442"/>
              <a:gd name="f44" fmla="val 9902"/>
              <a:gd name="f45" fmla="val 3760680"/>
              <a:gd name="f46" fmla="val 3867918"/>
              <a:gd name="f47" fmla="+- 0 0 9902"/>
              <a:gd name="f48" fmla="val 3915314"/>
              <a:gd name="f49" fmla="val 3398"/>
              <a:gd name="f50" fmla="val 4045491"/>
              <a:gd name="f51" fmla="val 4175668"/>
              <a:gd name="f52" fmla="+- 0 0 3398"/>
              <a:gd name="f53" fmla="val 4486589"/>
              <a:gd name="f54" fmla="val 93001"/>
              <a:gd name="f55" fmla="val 4824365"/>
              <a:gd name="f56" fmla="val 5162141"/>
              <a:gd name="f57" fmla="+- 0 0 93001"/>
              <a:gd name="f58" fmla="val 5108044"/>
              <a:gd name="f59" fmla="val 1529"/>
              <a:gd name="f60" fmla="val 5306801"/>
              <a:gd name="f61" fmla="val 5505558"/>
              <a:gd name="f62" fmla="+- 0 0 1529"/>
              <a:gd name="f63" fmla="val 5501772"/>
              <a:gd name="f64" fmla="val 3675"/>
              <a:gd name="f65" fmla="val 5690425"/>
              <a:gd name="f66" fmla="val 5879078"/>
              <a:gd name="f67" fmla="+- 0 0 3675"/>
              <a:gd name="f68" fmla="val 6157920"/>
              <a:gd name="f69" fmla="val 44721"/>
              <a:gd name="f70" fmla="val 6370486"/>
              <a:gd name="f71" fmla="val 6583052"/>
              <a:gd name="f72" fmla="+- 0 0 44721"/>
              <a:gd name="f73" fmla="val 6576505"/>
              <a:gd name="f74" fmla="val 12234"/>
              <a:gd name="f75" fmla="val 6655298"/>
              <a:gd name="f76" fmla="val 6734091"/>
              <a:gd name="f77" fmla="+- 0 0 12234"/>
              <a:gd name="f78" fmla="val 7039511"/>
              <a:gd name="f79" fmla="val 31889"/>
              <a:gd name="f80" fmla="val 7335359"/>
              <a:gd name="f81" fmla="val 7631207"/>
              <a:gd name="f82" fmla="+- 0 0 31889"/>
              <a:gd name="f83" fmla="val 7793308"/>
              <a:gd name="f84" fmla="val 25315"/>
              <a:gd name="f85" fmla="val 8114233"/>
              <a:gd name="f86" fmla="val 8435158"/>
              <a:gd name="f87" fmla="+- 0 0 25315"/>
              <a:gd name="f88" fmla="val 8476847"/>
              <a:gd name="f89" fmla="val 32468"/>
              <a:gd name="f90" fmla="val 8695482"/>
              <a:gd name="f91" fmla="val 8914117"/>
              <a:gd name="f92" fmla="+- 0 0 32468"/>
              <a:gd name="f93" fmla="val 9135571"/>
              <a:gd name="f94" fmla="val 5774"/>
              <a:gd name="f95" fmla="val 9276730"/>
              <a:gd name="f96" fmla="val 9417889"/>
              <a:gd name="f97" fmla="+- 0 0 5774"/>
              <a:gd name="f98" fmla="val 9668165"/>
              <a:gd name="f99" fmla="val 52951"/>
              <a:gd name="f100" fmla="val 9898527"/>
              <a:gd name="f101" fmla="val 216008"/>
              <a:gd name="f102" fmla="val 9826941"/>
              <a:gd name="f103" fmla="val 365101"/>
              <a:gd name="f104" fmla="val 485466"/>
              <a:gd name="f105" fmla="val 9935517"/>
              <a:gd name="f106" fmla="val 605831"/>
              <a:gd name="f107" fmla="val 9871865"/>
              <a:gd name="f108" fmla="val 838317"/>
              <a:gd name="f109" fmla="val 1018946"/>
              <a:gd name="f110" fmla="val 9890593"/>
              <a:gd name="f111" fmla="val 1199575"/>
              <a:gd name="f112" fmla="val 9856912"/>
              <a:gd name="f113" fmla="val 1416545"/>
              <a:gd name="f114" fmla="val 1648451"/>
              <a:gd name="f115" fmla="val 9905546"/>
              <a:gd name="f116" fmla="val 1880358"/>
              <a:gd name="f117" fmla="val 9825921"/>
              <a:gd name="f118" fmla="val 1935475"/>
              <a:gd name="f119" fmla="val 2133917"/>
              <a:gd name="f120" fmla="val 9936537"/>
              <a:gd name="f121" fmla="val 2332359"/>
              <a:gd name="f122" fmla="val 9824454"/>
              <a:gd name="f123" fmla="val 2475953"/>
              <a:gd name="f124" fmla="val 2667397"/>
              <a:gd name="f125" fmla="val 9938004"/>
              <a:gd name="f126" fmla="val 2858841"/>
              <a:gd name="f127" fmla="val 9852142"/>
              <a:gd name="f128" fmla="val 2996614"/>
              <a:gd name="f129" fmla="val 3200876"/>
              <a:gd name="f130" fmla="val 9910316"/>
              <a:gd name="f131" fmla="val 3405138"/>
              <a:gd name="f132" fmla="val 9861899"/>
              <a:gd name="f133" fmla="val 3541626"/>
              <a:gd name="f134" fmla="val 3686342"/>
              <a:gd name="f135" fmla="val 9900559"/>
              <a:gd name="f136" fmla="val 3831058"/>
              <a:gd name="f137" fmla="val 9819601"/>
              <a:gd name="f138" fmla="val 4084332"/>
              <a:gd name="f139" fmla="val 4267835"/>
              <a:gd name="f140" fmla="val 9942857"/>
              <a:gd name="f141" fmla="val 4451338"/>
              <a:gd name="f142" fmla="val 9852579"/>
              <a:gd name="f143" fmla="val 4662570"/>
              <a:gd name="f144" fmla="val 9711058"/>
              <a:gd name="f145" fmla="val 4867074"/>
              <a:gd name="f146" fmla="val 9478947"/>
              <a:gd name="f147" fmla="val 4785240"/>
              <a:gd name="f148" fmla="val 9102356"/>
              <a:gd name="f149" fmla="val 8725765"/>
              <a:gd name="f150" fmla="val 4817388"/>
              <a:gd name="f151" fmla="val 8898542"/>
              <a:gd name="f152" fmla="val 4799041"/>
              <a:gd name="f153" fmla="val 8718731"/>
              <a:gd name="f154" fmla="val 8538921"/>
              <a:gd name="f155" fmla="val 4803587"/>
              <a:gd name="f156" fmla="val 8391077"/>
              <a:gd name="f157" fmla="val 4799970"/>
              <a:gd name="f158" fmla="val 8236295"/>
              <a:gd name="f159" fmla="val 8081513"/>
              <a:gd name="f160" fmla="val 4802658"/>
              <a:gd name="f161" fmla="val 7809246"/>
              <a:gd name="f162" fmla="val 4715497"/>
              <a:gd name="f163" fmla="val 7457422"/>
              <a:gd name="f164" fmla="val 7105598"/>
              <a:gd name="f165" fmla="val 4887131"/>
              <a:gd name="f166" fmla="val 6998228"/>
              <a:gd name="f167" fmla="val 4732306"/>
              <a:gd name="f168" fmla="val 6876173"/>
              <a:gd name="f169" fmla="val 6754118"/>
              <a:gd name="f170" fmla="val 4870322"/>
              <a:gd name="f171" fmla="val 6409218"/>
              <a:gd name="f172" fmla="val 4787670"/>
              <a:gd name="f173" fmla="val 6097300"/>
              <a:gd name="f174" fmla="val 5785382"/>
              <a:gd name="f175" fmla="val 4814958"/>
              <a:gd name="f176" fmla="val 5894116"/>
              <a:gd name="f177" fmla="val 4797374"/>
              <a:gd name="f178" fmla="val 5812488"/>
              <a:gd name="f179" fmla="val 5730860"/>
              <a:gd name="f180" fmla="val 4805254"/>
              <a:gd name="f181" fmla="val 5528793"/>
              <a:gd name="f182" fmla="val 4784134"/>
              <a:gd name="f183" fmla="val 5428863"/>
              <a:gd name="f184" fmla="val 5328933"/>
              <a:gd name="f185" fmla="val 4818494"/>
              <a:gd name="f186" fmla="val 5138313"/>
              <a:gd name="f187" fmla="val 4787352"/>
              <a:gd name="f188" fmla="val 5045239"/>
              <a:gd name="f189" fmla="val 4952165"/>
              <a:gd name="f190" fmla="val 4815276"/>
              <a:gd name="f191" fmla="val 4578245"/>
              <a:gd name="f192" fmla="val 4735393"/>
              <a:gd name="f193" fmla="val 4365178"/>
              <a:gd name="f194" fmla="val 4152111"/>
              <a:gd name="f195" fmla="val 4867235"/>
              <a:gd name="f196" fmla="val 4014697"/>
              <a:gd name="f197" fmla="val 4774127"/>
              <a:gd name="f198" fmla="val 3882742"/>
              <a:gd name="f199" fmla="val 3750787"/>
              <a:gd name="f200" fmla="val 4828501"/>
              <a:gd name="f201" fmla="val 3492740"/>
              <a:gd name="f202" fmla="val 4735293"/>
              <a:gd name="f203" fmla="val 3103868"/>
              <a:gd name="f204" fmla="val 2714996"/>
              <a:gd name="f205" fmla="val 4867335"/>
              <a:gd name="f206" fmla="val 2564150"/>
              <a:gd name="f207" fmla="val 4766648"/>
              <a:gd name="f208" fmla="val 2423807"/>
              <a:gd name="f209" fmla="val 2283464"/>
              <a:gd name="f210" fmla="val 4835980"/>
              <a:gd name="f211" fmla="val 2218325"/>
              <a:gd name="f212" fmla="val 4793449"/>
              <a:gd name="f213" fmla="val 2040183"/>
              <a:gd name="f214" fmla="val 1862041"/>
              <a:gd name="f215" fmla="val 4809179"/>
              <a:gd name="f216" fmla="val 1813268"/>
              <a:gd name="f217" fmla="val 4800162"/>
              <a:gd name="f218" fmla="val 1755371"/>
              <a:gd name="f219" fmla="val 1697474"/>
              <a:gd name="f220" fmla="val 4802466"/>
              <a:gd name="f221" fmla="val 1325589"/>
              <a:gd name="f222" fmla="val 4775412"/>
              <a:gd name="f223" fmla="val 1075310"/>
              <a:gd name="f224" fmla="val 825031"/>
              <a:gd name="f225" fmla="val 4827216"/>
              <a:gd name="f226" fmla="val 219883"/>
              <a:gd name="f227" fmla="val 4719286"/>
              <a:gd name="f228" fmla="+- 0 0 9184"/>
              <a:gd name="f229" fmla="val 4670538"/>
              <a:gd name="f230" fmla="val 3429"/>
              <a:gd name="f231" fmla="val 4341581"/>
              <a:gd name="f232" fmla="val 4171808"/>
              <a:gd name="f233" fmla="+- 0 0 3429"/>
              <a:gd name="f234" fmla="val 4002035"/>
              <a:gd name="f235" fmla="val 38829"/>
              <a:gd name="f236" fmla="val 3878596"/>
              <a:gd name="f237" fmla="val 3734355"/>
              <a:gd name="f238" fmla="+- 0 0 38829"/>
              <a:gd name="f239" fmla="val 3590114"/>
              <a:gd name="f240" fmla="val 69755"/>
              <a:gd name="f241" fmla="val 3362703"/>
              <a:gd name="f242" fmla="val 3104850"/>
              <a:gd name="f243" fmla="+- 0 0 69755"/>
              <a:gd name="f244" fmla="val 2846998"/>
              <a:gd name="f245" fmla="val 3991"/>
              <a:gd name="f246" fmla="val 2719837"/>
              <a:gd name="f247" fmla="val 2475344"/>
              <a:gd name="f248" fmla="+- 0 0 3991"/>
              <a:gd name="f249" fmla="val 2230851"/>
              <a:gd name="f250" fmla="val 2133455"/>
              <a:gd name="f251" fmla="val 1893852"/>
              <a:gd name="f252" fmla="+- 0 0 360"/>
              <a:gd name="f253" fmla="val 1654249"/>
              <a:gd name="f254" fmla="val 45199"/>
              <a:gd name="f255" fmla="val 1567991"/>
              <a:gd name="f256" fmla="val 1360372"/>
              <a:gd name="f257" fmla="+- 0 0 45199"/>
              <a:gd name="f258" fmla="val 1152753"/>
              <a:gd name="f259" fmla="val 22522"/>
              <a:gd name="f260" fmla="val 1055269"/>
              <a:gd name="f261" fmla="val 826893"/>
              <a:gd name="f262" fmla="+- 0 0 22522"/>
              <a:gd name="f263" fmla="val 598517"/>
              <a:gd name="f264" fmla="val 6608"/>
              <a:gd name="f265" fmla="val 216677"/>
              <a:gd name="f266" fmla="val 90090"/>
              <a:gd name="f267" fmla="+- 0 0 32858"/>
              <a:gd name="f268" fmla="val 194090"/>
              <a:gd name="f269" fmla="val 246"/>
              <a:gd name="f270" fmla="val 284812"/>
              <a:gd name="f271" fmla="val 375534"/>
              <a:gd name="f272" fmla="+- 0 0 246"/>
              <a:gd name="f273" fmla="val 803431"/>
              <a:gd name="f274" fmla="val 51080"/>
              <a:gd name="f275" fmla="val 1126315"/>
              <a:gd name="f276" fmla="+- 0 0 51080"/>
              <a:gd name="f277" fmla="val 1363411"/>
              <a:gd name="f278" fmla="val 12538"/>
              <a:gd name="f279" fmla="val 1644934"/>
              <a:gd name="f280" fmla="val 1926457"/>
              <a:gd name="f281" fmla="+- 0 0 12538"/>
              <a:gd name="f282" fmla="val 1885202"/>
              <a:gd name="f283" fmla="val 22272"/>
              <a:gd name="f284" fmla="val 2028558"/>
              <a:gd name="f285" fmla="val 2171914"/>
              <a:gd name="f286" fmla="+- 0 0 22272"/>
              <a:gd name="f287" fmla="val 2391941"/>
              <a:gd name="f288" fmla="val 32558"/>
              <a:gd name="f289" fmla="val 2827673"/>
              <a:gd name="f290" fmla="+- 0 0 32558"/>
              <a:gd name="f291" fmla="val 2993830"/>
              <a:gd name="f292" fmla="val 3864"/>
              <a:gd name="f293" fmla="val 3092243"/>
              <a:gd name="f294" fmla="val 3190656"/>
              <a:gd name="f295" fmla="+- 0 0 3864"/>
              <a:gd name="f296" fmla="val 3385849"/>
              <a:gd name="f297" fmla="val 33058"/>
              <a:gd name="f298" fmla="val 3565887"/>
              <a:gd name="f299" fmla="+- 0 0 33058"/>
              <a:gd name="f300" fmla="val 3967328"/>
              <a:gd name="f301" fmla="val 17057"/>
              <a:gd name="f302" fmla="val 4254741"/>
              <a:gd name="f303" fmla="val 4542154"/>
              <a:gd name="f304" fmla="+- 0 0 17057"/>
              <a:gd name="f305" fmla="val 4612874"/>
              <a:gd name="f306" fmla="val 42548"/>
              <a:gd name="f307" fmla="val 4934802"/>
              <a:gd name="f308" fmla="val 5256730"/>
              <a:gd name="f309" fmla="+- 0 0 42548"/>
              <a:gd name="f310" fmla="val 5253378"/>
              <a:gd name="f311" fmla="val 1585"/>
              <a:gd name="f312" fmla="val 5516051"/>
              <a:gd name="f313" fmla="val 5778724"/>
              <a:gd name="f314" fmla="+- 0 0 1585"/>
              <a:gd name="f315" fmla="val 5719554"/>
              <a:gd name="f316" fmla="val 14153"/>
              <a:gd name="f317" fmla="val 5800863"/>
              <a:gd name="f318" fmla="val 5882172"/>
              <a:gd name="f319" fmla="+- 0 0 14153"/>
              <a:gd name="f320" fmla="val 6214990"/>
              <a:gd name="f321" fmla="val 13252"/>
              <a:gd name="f322" fmla="val 6382111"/>
              <a:gd name="f323" fmla="val 6549232"/>
              <a:gd name="f324" fmla="+- 0 0 13252"/>
              <a:gd name="f325" fmla="val 6871262"/>
              <a:gd name="f326" fmla="val 11558"/>
              <a:gd name="f327" fmla="val 7160985"/>
              <a:gd name="f328" fmla="val 7450708"/>
              <a:gd name="f329" fmla="+- 0 0 11558"/>
              <a:gd name="f330" fmla="val 7468377"/>
              <a:gd name="f331" fmla="val 21894"/>
              <a:gd name="f332" fmla="val 7643421"/>
              <a:gd name="f333" fmla="val 7818465"/>
              <a:gd name="f334" fmla="+- 0 0 21894"/>
              <a:gd name="f335" fmla="val 8021416"/>
              <a:gd name="f336" fmla="val 53584"/>
              <a:gd name="f337" fmla="val 8125858"/>
              <a:gd name="f338" fmla="val 8230300"/>
              <a:gd name="f339" fmla="+- 0 0 53584"/>
              <a:gd name="f340" fmla="val 8567450"/>
              <a:gd name="f341" fmla="val 61570"/>
              <a:gd name="f342" fmla="val 8904731"/>
              <a:gd name="f343" fmla="val 9242012"/>
              <a:gd name="f344" fmla="+- 0 0 61570"/>
              <a:gd name="f345" fmla="val 9478308"/>
              <a:gd name="f346" fmla="val 39702"/>
              <a:gd name="f347" fmla="val 9897493"/>
              <a:gd name="f348" fmla="val 221003"/>
              <a:gd name="f349" fmla="val 9853879"/>
              <a:gd name="f350" fmla="val 318962"/>
              <a:gd name="f351" fmla="val 9908579"/>
              <a:gd name="f352" fmla="val 651970"/>
              <a:gd name="f353" fmla="val 9813405"/>
              <a:gd name="f354" fmla="val 900547"/>
              <a:gd name="f355" fmla="val 1066959"/>
              <a:gd name="f356" fmla="val 9949053"/>
              <a:gd name="f357" fmla="val 1233371"/>
              <a:gd name="f358" fmla="val 9857206"/>
              <a:gd name="f359" fmla="val 1430767"/>
              <a:gd name="f360" fmla="val 1552425"/>
              <a:gd name="f361" fmla="val 9905252"/>
              <a:gd name="f362" fmla="val 1674083"/>
              <a:gd name="f363" fmla="val 9866928"/>
              <a:gd name="f364" fmla="val 1849462"/>
              <a:gd name="f365" fmla="val 1989878"/>
              <a:gd name="f366" fmla="val 9895530"/>
              <a:gd name="f367" fmla="val 2130294"/>
              <a:gd name="f368" fmla="val 9818633"/>
              <a:gd name="f369" fmla="val 2354152"/>
              <a:gd name="f370" fmla="val 2523357"/>
              <a:gd name="f371" fmla="val 9943825"/>
              <a:gd name="f372" fmla="val 2692562"/>
              <a:gd name="f373" fmla="val 9849657"/>
              <a:gd name="f374" fmla="val 2916659"/>
              <a:gd name="f375" fmla="val 3152863"/>
              <a:gd name="f376" fmla="val 9912801"/>
              <a:gd name="f377" fmla="val 3389067"/>
              <a:gd name="f378" fmla="val 9839920"/>
              <a:gd name="f379" fmla="val 3522455"/>
              <a:gd name="f380" fmla="val 9922538"/>
              <a:gd name="f381" fmla="val 3946255"/>
              <a:gd name="f382" fmla="val 9876421"/>
              <a:gd name="f383" fmla="val 4116717"/>
              <a:gd name="f384" fmla="val 4219822"/>
              <a:gd name="f385" fmla="val 9886037"/>
              <a:gd name="f386" fmla="val 4322927"/>
              <a:gd name="f387" fmla="val 9880817"/>
              <a:gd name="f388" fmla="val 4619879"/>
              <a:gd name="f389" fmla="val 9699894"/>
              <a:gd name="f390" fmla="val 4806339"/>
              <a:gd name="f391" fmla="val 9452136"/>
              <a:gd name="f392" fmla="val 4766657"/>
              <a:gd name="f393" fmla="val 8752576"/>
              <a:gd name="f394" fmla="val 4835971"/>
              <a:gd name="f395" fmla="val 8597827"/>
              <a:gd name="f396" fmla="val 4749811"/>
              <a:gd name="f397" fmla="val 8422295"/>
              <a:gd name="f398" fmla="val 8246763"/>
              <a:gd name="f399" fmla="val 4852817"/>
              <a:gd name="f400" fmla="val 8130157"/>
              <a:gd name="f401" fmla="val 4799998"/>
              <a:gd name="f402" fmla="val 7939858"/>
              <a:gd name="f403" fmla="val 7749559"/>
              <a:gd name="f404" fmla="val 4802630"/>
              <a:gd name="f405" fmla="val 7639180"/>
              <a:gd name="f406" fmla="val 4777958"/>
              <a:gd name="f407" fmla="val 7556234"/>
              <a:gd name="f408" fmla="val 7473288"/>
              <a:gd name="f409" fmla="val 4824670"/>
              <a:gd name="f410" fmla="val 7387029"/>
              <a:gd name="f411" fmla="val 4781769"/>
              <a:gd name="f412" fmla="val 7271422"/>
              <a:gd name="f413" fmla="val 7155815"/>
              <a:gd name="f414" fmla="val 4820859"/>
              <a:gd name="f415" fmla="val 6847705"/>
              <a:gd name="f416" fmla="val 4735979"/>
              <a:gd name="f417" fmla="val 6690173"/>
              <a:gd name="f418" fmla="val 6532641"/>
              <a:gd name="f419" fmla="val 4866649"/>
              <a:gd name="f420" fmla="val 6331098"/>
              <a:gd name="f421" fmla="val 4791729"/>
              <a:gd name="f422" fmla="val 6207737"/>
              <a:gd name="f423" fmla="val 6084376"/>
              <a:gd name="f424" fmla="val 4810899"/>
              <a:gd name="f425" fmla="val 5894621"/>
              <a:gd name="f426" fmla="val 4798637"/>
              <a:gd name="f427" fmla="val 5725300"/>
              <a:gd name="f428" fmla="val 5555979"/>
              <a:gd name="f429" fmla="val 4803991"/>
              <a:gd name="f430" fmla="val 5447723"/>
              <a:gd name="f431" fmla="val 4778899"/>
              <a:gd name="f432" fmla="val 5341676"/>
              <a:gd name="f433" fmla="val 5235629"/>
              <a:gd name="f434" fmla="val 4823729"/>
              <a:gd name="f435" fmla="val 5042441"/>
              <a:gd name="f436" fmla="val 4769684"/>
              <a:gd name="f437" fmla="val 4859240"/>
              <a:gd name="f438" fmla="val 4676039"/>
              <a:gd name="f439" fmla="val 4832944"/>
              <a:gd name="f440" fmla="val 4584904"/>
              <a:gd name="f441" fmla="val 4778799"/>
              <a:gd name="f442" fmla="val 4376803"/>
              <a:gd name="f443" fmla="val 4168702"/>
              <a:gd name="f444" fmla="val 4823829"/>
              <a:gd name="f445" fmla="val 4009633"/>
              <a:gd name="f446" fmla="val 4785621"/>
              <a:gd name="f447" fmla="val 3696742"/>
              <a:gd name="f448" fmla="val 3383851"/>
              <a:gd name="f449" fmla="val 4817007"/>
              <a:gd name="f450" fmla="val 3253581"/>
              <a:gd name="f451" fmla="val 4758997"/>
              <a:gd name="f452" fmla="val 3115493"/>
              <a:gd name="f453" fmla="val 2977405"/>
              <a:gd name="f454" fmla="val 4843631"/>
              <a:gd name="f455" fmla="val 2595052"/>
              <a:gd name="f456" fmla="val 4731550"/>
              <a:gd name="f457" fmla="val 2336620"/>
              <a:gd name="f458" fmla="val 2078188"/>
              <a:gd name="f459" fmla="val 4871078"/>
              <a:gd name="f460" fmla="val 1969600"/>
              <a:gd name="f461" fmla="val 4769081"/>
              <a:gd name="f462" fmla="val 1656559"/>
              <a:gd name="f463" fmla="val 1343518"/>
              <a:gd name="f464" fmla="val 4833547"/>
              <a:gd name="f465" fmla="val 1446962"/>
              <a:gd name="f466" fmla="val 4778450"/>
              <a:gd name="f467" fmla="val 1272935"/>
              <a:gd name="f468" fmla="val 1098908"/>
              <a:gd name="f469" fmla="val 4824178"/>
              <a:gd name="f470" fmla="val 1009518"/>
              <a:gd name="f471" fmla="val 4788068"/>
              <a:gd name="f472" fmla="val 790498"/>
              <a:gd name="f473" fmla="val 571478"/>
              <a:gd name="f474" fmla="val 4814560"/>
              <a:gd name="f475" fmla="val 259139"/>
              <a:gd name="f476" fmla="val 4767469"/>
              <a:gd name="f477" fmla="+- 0 0 36745"/>
              <a:gd name="f478" fmla="val 4715010"/>
              <a:gd name="f479" fmla="val 31014"/>
              <a:gd name="f480" fmla="val 4521616"/>
              <a:gd name="f481" fmla="val 4411874"/>
              <a:gd name="f482" fmla="+- 0 0 31014"/>
              <a:gd name="f483" fmla="val 4302132"/>
              <a:gd name="f484" fmla="val 65478"/>
              <a:gd name="f485" fmla="val 3974551"/>
              <a:gd name="f486" fmla="val 3830382"/>
              <a:gd name="f487" fmla="+- 0 0 65478"/>
              <a:gd name="f488" fmla="val 3686213"/>
              <a:gd name="f489" fmla="val 43082"/>
              <a:gd name="f490" fmla="val 3604267"/>
              <a:gd name="f491" fmla="val 3440942"/>
              <a:gd name="f492" fmla="+- 0 0 43082"/>
              <a:gd name="f493" fmla="val 3277617"/>
              <a:gd name="f494" fmla="val 11329"/>
              <a:gd name="f495" fmla="val 3246124"/>
              <a:gd name="f496" fmla="val 3051502"/>
              <a:gd name="f497" fmla="+- 0 0 11329"/>
              <a:gd name="f498" fmla="val 2856880"/>
              <a:gd name="f499" fmla="val 16515"/>
              <a:gd name="f500" fmla="val 2725524"/>
              <a:gd name="f501" fmla="val 2421996"/>
              <a:gd name="f502" fmla="+- 0 0 16515"/>
              <a:gd name="f503" fmla="val 2118468"/>
              <a:gd name="f504" fmla="val 27324"/>
              <a:gd name="f505" fmla="val 2223692"/>
              <a:gd name="f506" fmla="val 2032556"/>
              <a:gd name="f507" fmla="+- 0 0 27324"/>
              <a:gd name="f508" fmla="val 1841420"/>
              <a:gd name="f509" fmla="val 53753"/>
              <a:gd name="f510" fmla="val 1646997"/>
              <a:gd name="f511" fmla="val 1499077"/>
              <a:gd name="f512" fmla="+- 0 0 53753"/>
              <a:gd name="f513" fmla="val 1351157"/>
              <a:gd name="f514" fmla="val 48716"/>
              <a:gd name="f515" fmla="val 1149157"/>
              <a:gd name="f516" fmla="val 965598"/>
              <a:gd name="f517" fmla="+- 0 0 48716"/>
              <a:gd name="f518" fmla="val 782039"/>
              <a:gd name="f519" fmla="val 931"/>
              <a:gd name="f520" fmla="val 478946"/>
              <a:gd name="f521" fmla="*/ f1 1 9881229"/>
              <a:gd name="f522" fmla="*/ f2 1 4801314"/>
              <a:gd name="f523" fmla="+- f5 0 f3"/>
              <a:gd name="f524" fmla="+- f4 0 f3"/>
              <a:gd name="f525" fmla="*/ f524 1 9881229"/>
              <a:gd name="f526" fmla="*/ f523 1 4801314"/>
              <a:gd name="f527" fmla="*/ f3 1 f525"/>
              <a:gd name="f528" fmla="*/ f4 1 f525"/>
              <a:gd name="f529" fmla="*/ f3 1 f526"/>
              <a:gd name="f530" fmla="*/ f5 1 f526"/>
              <a:gd name="f531" fmla="*/ f527 f521 1"/>
              <a:gd name="f532" fmla="*/ f528 f521 1"/>
              <a:gd name="f533" fmla="*/ f530 f522 1"/>
              <a:gd name="f534" fmla="*/ f529 f522 1"/>
            </a:gdLst>
            <a:ahLst/>
            <a:cxnLst>
              <a:cxn ang="3cd4">
                <a:pos x="hc" y="t"/>
              </a:cxn>
              <a:cxn ang="0">
                <a:pos x="r" y="vc"/>
              </a:cxn>
              <a:cxn ang="cd4">
                <a:pos x="hc" y="b"/>
              </a:cxn>
              <a:cxn ang="cd2">
                <a:pos x="l" y="vc"/>
              </a:cxn>
            </a:cxnLst>
            <a:rect l="f531" t="f534" r="f532" b="f533"/>
            <a:pathLst>
              <a:path w="9881229" h="4801314" fill="none">
                <a:moveTo>
                  <a:pt x="f3" y="f3"/>
                </a:moveTo>
                <a:cubicBezTo>
                  <a:pt x="f6" y="f7"/>
                  <a:pt x="f8" y="f9"/>
                  <a:pt x="f10" y="f3"/>
                </a:cubicBezTo>
                <a:cubicBezTo>
                  <a:pt x="f11" y="f12"/>
                  <a:pt x="f13" y="f14"/>
                  <a:pt x="f15" y="f3"/>
                </a:cubicBezTo>
                <a:cubicBezTo>
                  <a:pt x="f16" y="f17"/>
                  <a:pt x="f18" y="f19"/>
                  <a:pt x="f20" y="f3"/>
                </a:cubicBezTo>
                <a:cubicBezTo>
                  <a:pt x="f21" y="f22"/>
                  <a:pt x="f23" y="f24"/>
                  <a:pt x="f25" y="f3"/>
                </a:cubicBezTo>
                <a:cubicBezTo>
                  <a:pt x="f26" y="f27"/>
                  <a:pt x="f28" y="f29"/>
                  <a:pt x="f30" y="f3"/>
                </a:cubicBezTo>
                <a:cubicBezTo>
                  <a:pt x="f31" y="f32"/>
                  <a:pt x="f33" y="f34"/>
                  <a:pt x="f35" y="f3"/>
                </a:cubicBezTo>
                <a:cubicBezTo>
                  <a:pt x="f36" y="f37"/>
                  <a:pt x="f38" y="f39"/>
                  <a:pt x="f40" y="f3"/>
                </a:cubicBezTo>
                <a:cubicBezTo>
                  <a:pt x="f41" y="f42"/>
                  <a:pt x="f43" y="f44"/>
                  <a:pt x="f45" y="f3"/>
                </a:cubicBezTo>
                <a:cubicBezTo>
                  <a:pt x="f46" y="f47"/>
                  <a:pt x="f48" y="f49"/>
                  <a:pt x="f50" y="f3"/>
                </a:cubicBezTo>
                <a:cubicBezTo>
                  <a:pt x="f51" y="f52"/>
                  <a:pt x="f53" y="f54"/>
                  <a:pt x="f55" y="f3"/>
                </a:cubicBezTo>
                <a:cubicBezTo>
                  <a:pt x="f56" y="f57"/>
                  <a:pt x="f58" y="f59"/>
                  <a:pt x="f60" y="f3"/>
                </a:cubicBezTo>
                <a:cubicBezTo>
                  <a:pt x="f61" y="f62"/>
                  <a:pt x="f63" y="f64"/>
                  <a:pt x="f65" y="f3"/>
                </a:cubicBezTo>
                <a:cubicBezTo>
                  <a:pt x="f66" y="f67"/>
                  <a:pt x="f68" y="f69"/>
                  <a:pt x="f70" y="f3"/>
                </a:cubicBezTo>
                <a:cubicBezTo>
                  <a:pt x="f71" y="f72"/>
                  <a:pt x="f73" y="f74"/>
                  <a:pt x="f75" y="f3"/>
                </a:cubicBezTo>
                <a:cubicBezTo>
                  <a:pt x="f76" y="f77"/>
                  <a:pt x="f78" y="f79"/>
                  <a:pt x="f80" y="f3"/>
                </a:cubicBezTo>
                <a:cubicBezTo>
                  <a:pt x="f81" y="f82"/>
                  <a:pt x="f83" y="f84"/>
                  <a:pt x="f85" y="f3"/>
                </a:cubicBezTo>
                <a:cubicBezTo>
                  <a:pt x="f86" y="f87"/>
                  <a:pt x="f88" y="f89"/>
                  <a:pt x="f90" y="f3"/>
                </a:cubicBezTo>
                <a:cubicBezTo>
                  <a:pt x="f91" y="f92"/>
                  <a:pt x="f93" y="f94"/>
                  <a:pt x="f95" y="f3"/>
                </a:cubicBezTo>
                <a:cubicBezTo>
                  <a:pt x="f96" y="f97"/>
                  <a:pt x="f98" y="f99"/>
                  <a:pt x="f4" y="f3"/>
                </a:cubicBezTo>
                <a:cubicBezTo>
                  <a:pt x="f100" y="f101"/>
                  <a:pt x="f102" y="f103"/>
                  <a:pt x="f4" y="f104"/>
                </a:cubicBezTo>
                <a:cubicBezTo>
                  <a:pt x="f105" y="f106"/>
                  <a:pt x="f107" y="f108"/>
                  <a:pt x="f4" y="f109"/>
                </a:cubicBezTo>
                <a:cubicBezTo>
                  <a:pt x="f110" y="f111"/>
                  <a:pt x="f112" y="f113"/>
                  <a:pt x="f4" y="f114"/>
                </a:cubicBezTo>
                <a:cubicBezTo>
                  <a:pt x="f115" y="f116"/>
                  <a:pt x="f117" y="f118"/>
                  <a:pt x="f4" y="f119"/>
                </a:cubicBezTo>
                <a:cubicBezTo>
                  <a:pt x="f120" y="f121"/>
                  <a:pt x="f122" y="f123"/>
                  <a:pt x="f4" y="f124"/>
                </a:cubicBezTo>
                <a:cubicBezTo>
                  <a:pt x="f125" y="f126"/>
                  <a:pt x="f127" y="f128"/>
                  <a:pt x="f4" y="f129"/>
                </a:cubicBezTo>
                <a:cubicBezTo>
                  <a:pt x="f130" y="f131"/>
                  <a:pt x="f132" y="f133"/>
                  <a:pt x="f4" y="f134"/>
                </a:cubicBezTo>
                <a:cubicBezTo>
                  <a:pt x="f135" y="f136"/>
                  <a:pt x="f137" y="f138"/>
                  <a:pt x="f4" y="f139"/>
                </a:cubicBezTo>
                <a:cubicBezTo>
                  <a:pt x="f140" y="f141"/>
                  <a:pt x="f142" y="f143"/>
                  <a:pt x="f4" y="f5"/>
                </a:cubicBezTo>
                <a:cubicBezTo>
                  <a:pt x="f144" y="f145"/>
                  <a:pt x="f146" y="f147"/>
                  <a:pt x="f148" y="f5"/>
                </a:cubicBezTo>
                <a:cubicBezTo>
                  <a:pt x="f149" y="f150"/>
                  <a:pt x="f151" y="f152"/>
                  <a:pt x="f153" y="f5"/>
                </a:cubicBezTo>
                <a:cubicBezTo>
                  <a:pt x="f154" y="f155"/>
                  <a:pt x="f156" y="f157"/>
                  <a:pt x="f158" y="f5"/>
                </a:cubicBezTo>
                <a:cubicBezTo>
                  <a:pt x="f159" y="f160"/>
                  <a:pt x="f161" y="f162"/>
                  <a:pt x="f163" y="f5"/>
                </a:cubicBezTo>
                <a:cubicBezTo>
                  <a:pt x="f164" y="f165"/>
                  <a:pt x="f166" y="f167"/>
                  <a:pt x="f168" y="f5"/>
                </a:cubicBezTo>
                <a:cubicBezTo>
                  <a:pt x="f169" y="f170"/>
                  <a:pt x="f171" y="f172"/>
                  <a:pt x="f173" y="f5"/>
                </a:cubicBezTo>
                <a:cubicBezTo>
                  <a:pt x="f174" y="f175"/>
                  <a:pt x="f176" y="f177"/>
                  <a:pt x="f178" y="f5"/>
                </a:cubicBezTo>
                <a:cubicBezTo>
                  <a:pt x="f179" y="f180"/>
                  <a:pt x="f181" y="f182"/>
                  <a:pt x="f183" y="f5"/>
                </a:cubicBezTo>
                <a:cubicBezTo>
                  <a:pt x="f184" y="f185"/>
                  <a:pt x="f186" y="f187"/>
                  <a:pt x="f188" y="f5"/>
                </a:cubicBezTo>
                <a:cubicBezTo>
                  <a:pt x="f189" y="f190"/>
                  <a:pt x="f191" y="f192"/>
                  <a:pt x="f193" y="f5"/>
                </a:cubicBezTo>
                <a:cubicBezTo>
                  <a:pt x="f194" y="f195"/>
                  <a:pt x="f196" y="f197"/>
                  <a:pt x="f198" y="f5"/>
                </a:cubicBezTo>
                <a:cubicBezTo>
                  <a:pt x="f199" y="f200"/>
                  <a:pt x="f201" y="f202"/>
                  <a:pt x="f203" y="f5"/>
                </a:cubicBezTo>
                <a:cubicBezTo>
                  <a:pt x="f204" y="f205"/>
                  <a:pt x="f206" y="f207"/>
                  <a:pt x="f208" y="f5"/>
                </a:cubicBezTo>
                <a:cubicBezTo>
                  <a:pt x="f209" y="f210"/>
                  <a:pt x="f211" y="f212"/>
                  <a:pt x="f213" y="f5"/>
                </a:cubicBezTo>
                <a:cubicBezTo>
                  <a:pt x="f214" y="f215"/>
                  <a:pt x="f216" y="f217"/>
                  <a:pt x="f218" y="f5"/>
                </a:cubicBezTo>
                <a:cubicBezTo>
                  <a:pt x="f219" y="f220"/>
                  <a:pt x="f221" y="f222"/>
                  <a:pt x="f223" y="f5"/>
                </a:cubicBezTo>
                <a:cubicBezTo>
                  <a:pt x="f224" y="f225"/>
                  <a:pt x="f226" y="f227"/>
                  <a:pt x="f3" y="f5"/>
                </a:cubicBezTo>
                <a:cubicBezTo>
                  <a:pt x="f228" y="f229"/>
                  <a:pt x="f230" y="f231"/>
                  <a:pt x="f3" y="f232"/>
                </a:cubicBezTo>
                <a:cubicBezTo>
                  <a:pt x="f233" y="f234"/>
                  <a:pt x="f235" y="f236"/>
                  <a:pt x="f3" y="f237"/>
                </a:cubicBezTo>
                <a:cubicBezTo>
                  <a:pt x="f238" y="f239"/>
                  <a:pt x="f240" y="f241"/>
                  <a:pt x="f3" y="f242"/>
                </a:cubicBezTo>
                <a:cubicBezTo>
                  <a:pt x="f243" y="f244"/>
                  <a:pt x="f245" y="f246"/>
                  <a:pt x="f3" y="f247"/>
                </a:cubicBezTo>
                <a:cubicBezTo>
                  <a:pt x="f248" y="f249"/>
                  <a:pt x="f0" y="f250"/>
                  <a:pt x="f3" y="f251"/>
                </a:cubicBezTo>
                <a:cubicBezTo>
                  <a:pt x="f252" y="f253"/>
                  <a:pt x="f254" y="f255"/>
                  <a:pt x="f3" y="f256"/>
                </a:cubicBezTo>
                <a:cubicBezTo>
                  <a:pt x="f257" y="f258"/>
                  <a:pt x="f259" y="f260"/>
                  <a:pt x="f3" y="f261"/>
                </a:cubicBezTo>
                <a:cubicBezTo>
                  <a:pt x="f262" y="f263"/>
                  <a:pt x="f264" y="f265"/>
                  <a:pt x="f3" y="f3"/>
                </a:cubicBezTo>
                <a:close/>
              </a:path>
              <a:path w="9881229" h="4801314">
                <a:moveTo>
                  <a:pt x="f3" y="f3"/>
                </a:moveTo>
                <a:cubicBezTo>
                  <a:pt x="f266" y="f267"/>
                  <a:pt x="f268" y="f269"/>
                  <a:pt x="f270" y="f3"/>
                </a:cubicBezTo>
                <a:cubicBezTo>
                  <a:pt x="f271" y="f272"/>
                  <a:pt x="f273" y="f274"/>
                  <a:pt x="f15" y="f3"/>
                </a:cubicBezTo>
                <a:cubicBezTo>
                  <a:pt x="f275" y="f276"/>
                  <a:pt x="f277" y="f278"/>
                  <a:pt x="f279" y="f3"/>
                </a:cubicBezTo>
                <a:cubicBezTo>
                  <a:pt x="f280" y="f281"/>
                  <a:pt x="f282" y="f283"/>
                  <a:pt x="f284" y="f3"/>
                </a:cubicBezTo>
                <a:cubicBezTo>
                  <a:pt x="f285" y="f286"/>
                  <a:pt x="f287" y="f288"/>
                  <a:pt x="f30" y="f3"/>
                </a:cubicBezTo>
                <a:cubicBezTo>
                  <a:pt x="f289" y="f290"/>
                  <a:pt x="f291" y="f292"/>
                  <a:pt x="f293" y="f3"/>
                </a:cubicBezTo>
                <a:cubicBezTo>
                  <a:pt x="f294" y="f295"/>
                  <a:pt x="f296" y="f297"/>
                  <a:pt x="f40" y="f3"/>
                </a:cubicBezTo>
                <a:cubicBezTo>
                  <a:pt x="f298" y="f299"/>
                  <a:pt x="f300" y="f301"/>
                  <a:pt x="f302" y="f3"/>
                </a:cubicBezTo>
                <a:cubicBezTo>
                  <a:pt x="f303" y="f304"/>
                  <a:pt x="f305" y="f306"/>
                  <a:pt x="f307" y="f3"/>
                </a:cubicBezTo>
                <a:cubicBezTo>
                  <a:pt x="f308" y="f309"/>
                  <a:pt x="f310" y="f311"/>
                  <a:pt x="f312" y="f3"/>
                </a:cubicBezTo>
                <a:cubicBezTo>
                  <a:pt x="f313" y="f314"/>
                  <a:pt x="f315" y="f316"/>
                  <a:pt x="f317" y="f3"/>
                </a:cubicBezTo>
                <a:cubicBezTo>
                  <a:pt x="f318" y="f319"/>
                  <a:pt x="f320" y="f321"/>
                  <a:pt x="f322" y="f3"/>
                </a:cubicBezTo>
                <a:cubicBezTo>
                  <a:pt x="f323" y="f324"/>
                  <a:pt x="f325" y="f326"/>
                  <a:pt x="f327" y="f3"/>
                </a:cubicBezTo>
                <a:cubicBezTo>
                  <a:pt x="f328" y="f329"/>
                  <a:pt x="f330" y="f331"/>
                  <a:pt x="f332" y="f3"/>
                </a:cubicBezTo>
                <a:cubicBezTo>
                  <a:pt x="f333" y="f334"/>
                  <a:pt x="f335" y="f336"/>
                  <a:pt x="f337" y="f3"/>
                </a:cubicBezTo>
                <a:cubicBezTo>
                  <a:pt x="f338" y="f339"/>
                  <a:pt x="f340" y="f341"/>
                  <a:pt x="f342" y="f3"/>
                </a:cubicBezTo>
                <a:cubicBezTo>
                  <a:pt x="f343" y="f344"/>
                  <a:pt x="f345" y="f346"/>
                  <a:pt x="f4" y="f3"/>
                </a:cubicBezTo>
                <a:cubicBezTo>
                  <a:pt x="f347" y="f348"/>
                  <a:pt x="f349" y="f350"/>
                  <a:pt x="f4" y="f104"/>
                </a:cubicBezTo>
                <a:cubicBezTo>
                  <a:pt x="f351" y="f352"/>
                  <a:pt x="f353" y="f354"/>
                  <a:pt x="f4" y="f355"/>
                </a:cubicBezTo>
                <a:cubicBezTo>
                  <a:pt x="f356" y="f357"/>
                  <a:pt x="f358" y="f359"/>
                  <a:pt x="f4" y="f360"/>
                </a:cubicBezTo>
                <a:cubicBezTo>
                  <a:pt x="f361" y="f362"/>
                  <a:pt x="f363" y="f364"/>
                  <a:pt x="f4" y="f365"/>
                </a:cubicBezTo>
                <a:cubicBezTo>
                  <a:pt x="f366" y="f367"/>
                  <a:pt x="f368" y="f369"/>
                  <a:pt x="f4" y="f370"/>
                </a:cubicBezTo>
                <a:cubicBezTo>
                  <a:pt x="f371" y="f372"/>
                  <a:pt x="f373" y="f374"/>
                  <a:pt x="f4" y="f375"/>
                </a:cubicBezTo>
                <a:cubicBezTo>
                  <a:pt x="f376" y="f377"/>
                  <a:pt x="f378" y="f379"/>
                  <a:pt x="f4" y="f237"/>
                </a:cubicBezTo>
                <a:cubicBezTo>
                  <a:pt x="f380" y="f381"/>
                  <a:pt x="f382" y="f383"/>
                  <a:pt x="f4" y="f384"/>
                </a:cubicBezTo>
                <a:cubicBezTo>
                  <a:pt x="f385" y="f386"/>
                  <a:pt x="f387" y="f388"/>
                  <a:pt x="f4" y="f5"/>
                </a:cubicBezTo>
                <a:cubicBezTo>
                  <a:pt x="f389" y="f390"/>
                  <a:pt x="f391" y="f392"/>
                  <a:pt x="f148" y="f5"/>
                </a:cubicBezTo>
                <a:cubicBezTo>
                  <a:pt x="f393" y="f394"/>
                  <a:pt x="f395" y="f396"/>
                  <a:pt x="f397" y="f5"/>
                </a:cubicBezTo>
                <a:cubicBezTo>
                  <a:pt x="f398" y="f399"/>
                  <a:pt x="f400" y="f401"/>
                  <a:pt x="f402" y="f5"/>
                </a:cubicBezTo>
                <a:cubicBezTo>
                  <a:pt x="f403" y="f404"/>
                  <a:pt x="f405" y="f406"/>
                  <a:pt x="f407" y="f5"/>
                </a:cubicBezTo>
                <a:cubicBezTo>
                  <a:pt x="f408" y="f409"/>
                  <a:pt x="f410" y="f411"/>
                  <a:pt x="f412" y="f5"/>
                </a:cubicBezTo>
                <a:cubicBezTo>
                  <a:pt x="f413" y="f414"/>
                  <a:pt x="f415" y="f416"/>
                  <a:pt x="f417" y="f5"/>
                </a:cubicBezTo>
                <a:cubicBezTo>
                  <a:pt x="f418" y="f419"/>
                  <a:pt x="f420" y="f421"/>
                  <a:pt x="f422" y="f5"/>
                </a:cubicBezTo>
                <a:cubicBezTo>
                  <a:pt x="f423" y="f424"/>
                  <a:pt x="f425" y="f426"/>
                  <a:pt x="f427" y="f5"/>
                </a:cubicBezTo>
                <a:cubicBezTo>
                  <a:pt x="f428" y="f429"/>
                  <a:pt x="f430" y="f431"/>
                  <a:pt x="f432" y="f5"/>
                </a:cubicBezTo>
                <a:cubicBezTo>
                  <a:pt x="f433" y="f434"/>
                  <a:pt x="f435" y="f436"/>
                  <a:pt x="f437" y="f5"/>
                </a:cubicBezTo>
                <a:cubicBezTo>
                  <a:pt x="f438" y="f439"/>
                  <a:pt x="f440" y="f441"/>
                  <a:pt x="f442" y="f5"/>
                </a:cubicBezTo>
                <a:cubicBezTo>
                  <a:pt x="f443" y="f444"/>
                  <a:pt x="f445" y="f446"/>
                  <a:pt x="f447" y="f5"/>
                </a:cubicBezTo>
                <a:cubicBezTo>
                  <a:pt x="f448" y="f449"/>
                  <a:pt x="f450" y="f451"/>
                  <a:pt x="f452" y="f5"/>
                </a:cubicBezTo>
                <a:cubicBezTo>
                  <a:pt x="f453" y="f454"/>
                  <a:pt x="f455" y="f456"/>
                  <a:pt x="f457" y="f5"/>
                </a:cubicBezTo>
                <a:cubicBezTo>
                  <a:pt x="f458" y="f459"/>
                  <a:pt x="f460" y="f461"/>
                  <a:pt x="f462" y="f5"/>
                </a:cubicBezTo>
                <a:cubicBezTo>
                  <a:pt x="f463" y="f464"/>
                  <a:pt x="f465" y="f466"/>
                  <a:pt x="f467" y="f5"/>
                </a:cubicBezTo>
                <a:cubicBezTo>
                  <a:pt x="f468" y="f469"/>
                  <a:pt x="f470" y="f471"/>
                  <a:pt x="f472" y="f5"/>
                </a:cubicBezTo>
                <a:cubicBezTo>
                  <a:pt x="f473" y="f474"/>
                  <a:pt x="f475" y="f476"/>
                  <a:pt x="f3" y="f5"/>
                </a:cubicBezTo>
                <a:cubicBezTo>
                  <a:pt x="f477" y="f478"/>
                  <a:pt x="f479" y="f480"/>
                  <a:pt x="f3" y="f481"/>
                </a:cubicBezTo>
                <a:cubicBezTo>
                  <a:pt x="f482" y="f483"/>
                  <a:pt x="f484" y="f485"/>
                  <a:pt x="f3" y="f486"/>
                </a:cubicBezTo>
                <a:cubicBezTo>
                  <a:pt x="f487" y="f488"/>
                  <a:pt x="f489" y="f490"/>
                  <a:pt x="f3" y="f491"/>
                </a:cubicBezTo>
                <a:cubicBezTo>
                  <a:pt x="f492" y="f493"/>
                  <a:pt x="f494" y="f495"/>
                  <a:pt x="f3" y="f496"/>
                </a:cubicBezTo>
                <a:cubicBezTo>
                  <a:pt x="f497" y="f498"/>
                  <a:pt x="f499" y="f500"/>
                  <a:pt x="f3" y="f501"/>
                </a:cubicBezTo>
                <a:cubicBezTo>
                  <a:pt x="f502" y="f503"/>
                  <a:pt x="f504" y="f505"/>
                  <a:pt x="f3" y="f506"/>
                </a:cubicBezTo>
                <a:cubicBezTo>
                  <a:pt x="f507" y="f508"/>
                  <a:pt x="f509" y="f510"/>
                  <a:pt x="f3" y="f511"/>
                </a:cubicBezTo>
                <a:cubicBezTo>
                  <a:pt x="f512" y="f513"/>
                  <a:pt x="f514" y="f515"/>
                  <a:pt x="f3" y="f516"/>
                </a:cubicBezTo>
                <a:cubicBezTo>
                  <a:pt x="f517" y="f518"/>
                  <a:pt x="f519" y="f520"/>
                  <a:pt x="f3" y="f3"/>
                </a:cubicBezTo>
                <a:close/>
              </a:path>
            </a:pathLst>
          </a:custGeom>
          <a:noFill/>
          <a:ln w="28437">
            <a:solidFill>
              <a:srgbClr val="00B0F0"/>
            </a:solidFill>
            <a:prstDash val="solid"/>
          </a:ln>
        </p:spPr>
        <p:txBody>
          <a:bodyPr vert="horz" wrap="square" lIns="90004" tIns="44997" rIns="90004" bIns="44997" anchor="t" anchorCtr="0" compatLnSpc="0">
            <a:spAutoFit/>
          </a:bodyPr>
          <a:lstStyle/>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000000"/>
                </a:solidFill>
                <a:uFillTx/>
                <a:latin typeface="Comic Sans MS" pitchFamily="66"/>
                <a:ea typeface="Microsoft YaHei" pitchFamily="2"/>
                <a:cs typeface="Arial" pitchFamily="2"/>
              </a:rPr>
              <a:t>CARI GENITORI,</a:t>
            </a: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800" b="0" i="0" u="none" strike="noStrike" kern="1200" cap="none" spc="0" baseline="0">
              <a:solidFill>
                <a:srgbClr val="000000"/>
              </a:solidFill>
              <a:uFillTx/>
              <a:latin typeface="Comic Sans MS" pitchFamily="66"/>
              <a:ea typeface="Microsoft YaHei" pitchFamily="2"/>
              <a:cs typeface="Arial" pitchFamily="2"/>
            </a:endParaRP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000000"/>
                </a:solidFill>
                <a:uFillTx/>
                <a:latin typeface="Comic Sans MS" pitchFamily="66"/>
                <a:ea typeface="Microsoft YaHei" pitchFamily="2"/>
                <a:cs typeface="Arial" pitchFamily="2"/>
              </a:rPr>
              <a:t>I vostri cuccioli stanno crescendo…. ed è arrivato anche per loro  il momento di entrare a far parte del mondo della scuola. Già al momento dell’iscrizione abbiamo potuto raccontarvi gli obiettivi e le finalità che stanno alla base della nostra istituzione scolastica ma vorremmo ora entrare nel merito dell’organizzazione specifica.</a:t>
            </a: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000000"/>
                </a:solidFill>
                <a:uFillTx/>
                <a:latin typeface="Comic Sans MS" pitchFamily="66"/>
                <a:ea typeface="Microsoft YaHei" pitchFamily="2"/>
                <a:cs typeface="Arial" pitchFamily="2"/>
              </a:rPr>
              <a:t>In questa breve presentazione, abbiamo voluto raccogliere cio’ che maggiormente ci contraddistingue, accompagnandovi in un cammino che, speriamo, vi aiuterà a conoscerci meglio.</a:t>
            </a: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000000"/>
                </a:solidFill>
                <a:uFillTx/>
                <a:latin typeface="Comic Sans MS" pitchFamily="66"/>
                <a:ea typeface="Microsoft YaHei" pitchFamily="2"/>
                <a:cs typeface="Arial" pitchFamily="2"/>
              </a:rPr>
              <a:t>Permetteteci di approfittare dell’occasione per darvi  pochi e semplici suggerimenti, dettati dalla consolidata esperienza che negli anni abbiamo maturato…</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000000"/>
                </a:solidFill>
                <a:uFillTx/>
                <a:latin typeface="Comic Sans MS" pitchFamily="66"/>
                <a:ea typeface="Microsoft YaHei" pitchFamily="2"/>
                <a:cs typeface="Arial" pitchFamily="2"/>
              </a:rPr>
              <a:t>Desideriamo presentarvi la nostra scuola, il progetto educativo e l’organizzazione delle giornate. Il nostro progetto educativo mira ad aiutare ogni bambina/o a prendere coscienza di sé, come persona, degna di attenzione e capace di fare, costruire, imparare e realizzare.</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000000"/>
                </a:solidFill>
                <a:uFillTx/>
                <a:latin typeface="Comic Sans MS" pitchFamily="66"/>
                <a:ea typeface="Microsoft YaHei" pitchFamily="2"/>
                <a:cs typeface="Arial" pitchFamily="2"/>
              </a:rPr>
              <a:t>Il percorso scolastico, legato ad uno sfondo integratore o un argomento guida, si sviluppa attraverso attività strutturate e non, attività di laboratorio, momenti di incontro ed esperienze dirette (es. uscite nel territorio…).</a:t>
            </a:r>
          </a:p>
        </p:txBody>
      </p:sp>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name="Slide6">
    <p:spTree>
      <p:nvGrpSpPr>
        <p:cNvPr id="1" name=""/>
        <p:cNvGrpSpPr/>
        <p:nvPr/>
      </p:nvGrpSpPr>
      <p:grpSpPr>
        <a:xfrm>
          <a:off x="0" y="0"/>
          <a:ext cx="0" cy="0"/>
          <a:chOff x="0" y="0"/>
          <a:chExt cx="0" cy="0"/>
        </a:xfrm>
      </p:grpSpPr>
      <p:sp>
        <p:nvSpPr>
          <p:cNvPr id="2" name="CasellaDiTesto 6">
            <a:extLst>
              <a:ext uri="{FF2B5EF4-FFF2-40B4-BE49-F238E27FC236}">
                <a16:creationId xmlns:a16="http://schemas.microsoft.com/office/drawing/2014/main" id="{8CD68C71-D915-B261-BAAD-C2D27513DAE5}"/>
              </a:ext>
            </a:extLst>
          </p:cNvPr>
          <p:cNvSpPr/>
          <p:nvPr/>
        </p:nvSpPr>
        <p:spPr>
          <a:xfrm>
            <a:off x="6818397" y="3621243"/>
            <a:ext cx="4757037" cy="2600635"/>
          </a:xfrm>
          <a:custGeom>
            <a:avLst/>
            <a:gdLst>
              <a:gd name="f0" fmla="val w"/>
              <a:gd name="f1" fmla="val h"/>
              <a:gd name="f2" fmla="val 0"/>
              <a:gd name="f3" fmla="val 4757531"/>
              <a:gd name="f4" fmla="val 2585323"/>
              <a:gd name="f5" fmla="val 299184"/>
              <a:gd name="f6" fmla="+- 0 0 35403"/>
              <a:gd name="f7" fmla="val 455734"/>
              <a:gd name="f8" fmla="val 74353"/>
              <a:gd name="f9" fmla="val 689842"/>
              <a:gd name="f10" fmla="val 923950"/>
              <a:gd name="f11" fmla="+- 0 0 74353"/>
              <a:gd name="f12" fmla="val 1180600"/>
              <a:gd name="f13" fmla="val 1519"/>
              <a:gd name="f14" fmla="val 1379684"/>
              <a:gd name="f15" fmla="val 1578768"/>
              <a:gd name="f16" fmla="+- 0 0 1519"/>
              <a:gd name="f17" fmla="val 1715185"/>
              <a:gd name="f18" fmla="val 16065"/>
              <a:gd name="f19" fmla="val 1974375"/>
              <a:gd name="f20" fmla="val 2233565"/>
              <a:gd name="f21" fmla="+- 0 0 16065"/>
              <a:gd name="f22" fmla="val 2299684"/>
              <a:gd name="f23" fmla="val 34296"/>
              <a:gd name="f24" fmla="val 2473916"/>
              <a:gd name="f25" fmla="val 2648148"/>
              <a:gd name="f26" fmla="+- 0 0 34296"/>
              <a:gd name="f27" fmla="val 2780162"/>
              <a:gd name="f28" fmla="val 14313"/>
              <a:gd name="f29" fmla="val 2925882"/>
              <a:gd name="f30" fmla="val 3071602"/>
              <a:gd name="f31" fmla="+- 0 0 14313"/>
              <a:gd name="f32" fmla="val 3248708"/>
              <a:gd name="f33" fmla="val 49"/>
              <a:gd name="f34" fmla="val 3377847"/>
              <a:gd name="f35" fmla="val 3506986"/>
              <a:gd name="f36" fmla="+- 0 0 49"/>
              <a:gd name="f37" fmla="val 3668958"/>
              <a:gd name="f38" fmla="val 53146"/>
              <a:gd name="f39" fmla="val 3877388"/>
              <a:gd name="f40" fmla="val 4085818"/>
              <a:gd name="f41" fmla="+- 0 0 53146"/>
              <a:gd name="f42" fmla="val 4441778"/>
              <a:gd name="f43" fmla="val 52722"/>
              <a:gd name="f44" fmla="val 4797661"/>
              <a:gd name="f45" fmla="val 122986"/>
              <a:gd name="f46" fmla="val 4729400"/>
              <a:gd name="f47" fmla="val 262626"/>
              <a:gd name="f48" fmla="val 491211"/>
              <a:gd name="f49" fmla="val 4785662"/>
              <a:gd name="f50" fmla="val 719796"/>
              <a:gd name="f51" fmla="val 4742749"/>
              <a:gd name="f52" fmla="val 797576"/>
              <a:gd name="f53" fmla="val 982423"/>
              <a:gd name="f54" fmla="val 4772313"/>
              <a:gd name="f55" fmla="val 1167270"/>
              <a:gd name="f56" fmla="val 4701454"/>
              <a:gd name="f57" fmla="val 1294736"/>
              <a:gd name="f58" fmla="val 1473634"/>
              <a:gd name="f59" fmla="val 4813608"/>
              <a:gd name="f60" fmla="val 1652532"/>
              <a:gd name="f61" fmla="val 4750887"/>
              <a:gd name="f62" fmla="val 1773838"/>
              <a:gd name="f63" fmla="val 1938992"/>
              <a:gd name="f64" fmla="val 4764175"/>
              <a:gd name="f65" fmla="val 2104146"/>
              <a:gd name="f66" fmla="val 4721009"/>
              <a:gd name="f67" fmla="val 2376737"/>
              <a:gd name="f68" fmla="val 4558364"/>
              <a:gd name="f69" fmla="val 2615572"/>
              <a:gd name="f70" fmla="val 4455645"/>
              <a:gd name="f71" fmla="val 2543419"/>
              <a:gd name="f72" fmla="val 4305566"/>
              <a:gd name="f73" fmla="val 4155487"/>
              <a:gd name="f74" fmla="val 2627227"/>
              <a:gd name="f75" fmla="val 3920583"/>
              <a:gd name="f76" fmla="val 2557908"/>
              <a:gd name="f77" fmla="val 3710874"/>
              <a:gd name="f78" fmla="val 3501165"/>
              <a:gd name="f79" fmla="val 2612738"/>
              <a:gd name="f80" fmla="val 3410651"/>
              <a:gd name="f81" fmla="val 2532257"/>
              <a:gd name="f82" fmla="val 3163758"/>
              <a:gd name="f83" fmla="val 2916865"/>
              <a:gd name="f84" fmla="val 2638389"/>
              <a:gd name="f85" fmla="val 2812452"/>
              <a:gd name="f86" fmla="val 2528489"/>
              <a:gd name="f87" fmla="val 2664217"/>
              <a:gd name="f88" fmla="val 2515982"/>
              <a:gd name="f89" fmla="val 2642157"/>
              <a:gd name="f90" fmla="val 2259862"/>
              <a:gd name="f91" fmla="val 2522874"/>
              <a:gd name="f92" fmla="val 2117101"/>
              <a:gd name="f93" fmla="val 1974340"/>
              <a:gd name="f94" fmla="val 2647772"/>
              <a:gd name="f95" fmla="val 1880741"/>
              <a:gd name="f96" fmla="val 2568723"/>
              <a:gd name="f97" fmla="val 1665136"/>
              <a:gd name="f98" fmla="val 1449532"/>
              <a:gd name="f99" fmla="val 2601923"/>
              <a:gd name="f100" fmla="val 1327789"/>
              <a:gd name="f101" fmla="val 2531666"/>
              <a:gd name="f102" fmla="val 1118020"/>
              <a:gd name="f103" fmla="val 908251"/>
              <a:gd name="f104" fmla="val 2638980"/>
              <a:gd name="f105" fmla="val 436860"/>
              <a:gd name="f106" fmla="val 2496370"/>
              <a:gd name="f107" fmla="+- 0 0 44000"/>
              <a:gd name="f108" fmla="val 2454492"/>
              <a:gd name="f109" fmla="val 45008"/>
              <a:gd name="f110" fmla="val 2297223"/>
              <a:gd name="f111" fmla="val 2068258"/>
              <a:gd name="f112" fmla="+- 0 0 45008"/>
              <a:gd name="f113" fmla="val 1839293"/>
              <a:gd name="f114" fmla="val 27964"/>
              <a:gd name="f115" fmla="val 1745105"/>
              <a:gd name="f116" fmla="val 1628753"/>
              <a:gd name="f117" fmla="+- 0 0 27964"/>
              <a:gd name="f118" fmla="val 1512401"/>
              <a:gd name="f119" fmla="val 42596"/>
              <a:gd name="f120" fmla="val 1257245"/>
              <a:gd name="f121" fmla="val 1137542"/>
              <a:gd name="f122" fmla="+- 0 0 42596"/>
              <a:gd name="f123" fmla="val 1017839"/>
              <a:gd name="f124" fmla="val 58007"/>
              <a:gd name="f125" fmla="val 878866"/>
              <a:gd name="f126" fmla="val 646331"/>
              <a:gd name="f127" fmla="+- 0 0 58007"/>
              <a:gd name="f128" fmla="val 413796"/>
              <a:gd name="f129" fmla="val 9312"/>
              <a:gd name="f130" fmla="val 157098"/>
              <a:gd name="f131" fmla="val 223707"/>
              <a:gd name="f132" fmla="+- 0 0 37022"/>
              <a:gd name="f133" fmla="val 382134"/>
              <a:gd name="f134" fmla="val 42850"/>
              <a:gd name="f135" fmla="val 594691"/>
              <a:gd name="f136" fmla="val 807248"/>
              <a:gd name="f137" fmla="+- 0 0 42850"/>
              <a:gd name="f138" fmla="val 908822"/>
              <a:gd name="f139" fmla="val 51285"/>
              <a:gd name="f140" fmla="val 1141807"/>
              <a:gd name="f141" fmla="val 1374792"/>
              <a:gd name="f142" fmla="+- 0 0 51285"/>
              <a:gd name="f143" fmla="val 1476567"/>
              <a:gd name="f144" fmla="val 21071"/>
              <a:gd name="f145" fmla="val 1736499"/>
              <a:gd name="f146" fmla="val 1996431"/>
              <a:gd name="f147" fmla="+- 0 0 21071"/>
              <a:gd name="f148" fmla="val 2265959"/>
              <a:gd name="f149" fmla="val 44278"/>
              <a:gd name="f150" fmla="val 2426341"/>
              <a:gd name="f151" fmla="val 2586723"/>
              <a:gd name="f152" fmla="+- 0 0 44278"/>
              <a:gd name="f153" fmla="val 2888890"/>
              <a:gd name="f154" fmla="val 13592"/>
              <a:gd name="f155" fmla="val 3021032"/>
              <a:gd name="f156" fmla="val 3153174"/>
              <a:gd name="f157" fmla="+- 0 0 13592"/>
              <a:gd name="f158" fmla="val 3440423"/>
              <a:gd name="f159" fmla="val 75623"/>
              <a:gd name="f160" fmla="val 3663299"/>
              <a:gd name="f161" fmla="val 3886175"/>
              <a:gd name="f162" fmla="+- 0 0 75623"/>
              <a:gd name="f163" fmla="val 4281881"/>
              <a:gd name="f164" fmla="val 36396"/>
              <a:gd name="f165" fmla="val 4807560"/>
              <a:gd name="f166" fmla="val 171061"/>
              <a:gd name="f167" fmla="val 4748746"/>
              <a:gd name="f168" fmla="val 404941"/>
              <a:gd name="f169" fmla="val 568771"/>
              <a:gd name="f170" fmla="val 4766316"/>
              <a:gd name="f171" fmla="val 732601"/>
              <a:gd name="f172" fmla="val 4755193"/>
              <a:gd name="f173" fmla="val 891342"/>
              <a:gd name="f174" fmla="val 1034129"/>
              <a:gd name="f175" fmla="val 4759869"/>
              <a:gd name="f176" fmla="val 1176916"/>
              <a:gd name="f177" fmla="val 4708654"/>
              <a:gd name="f178" fmla="val 1394628"/>
              <a:gd name="f179" fmla="val 1499487"/>
              <a:gd name="f180" fmla="val 4806408"/>
              <a:gd name="f181" fmla="val 1604346"/>
              <a:gd name="f182" fmla="val 4741583"/>
              <a:gd name="f183" fmla="val 1772351"/>
              <a:gd name="f184" fmla="val 4773479"/>
              <a:gd name="f185" fmla="val 2105633"/>
              <a:gd name="f186" fmla="val 4737589"/>
              <a:gd name="f187" fmla="val 2370398"/>
              <a:gd name="f188" fmla="val 4631147"/>
              <a:gd name="f189" fmla="val 2636931"/>
              <a:gd name="f190" fmla="val 4487620"/>
              <a:gd name="f191" fmla="val 2534371"/>
              <a:gd name="f192" fmla="val 4123513"/>
              <a:gd name="f193" fmla="val 2636275"/>
              <a:gd name="f194" fmla="val 3802248"/>
              <a:gd name="f195" fmla="val 2539790"/>
              <a:gd name="f196" fmla="val 3524350"/>
              <a:gd name="f197" fmla="val 2630856"/>
              <a:gd name="f198" fmla="val 3217350"/>
              <a:gd name="f199" fmla="val 2535368"/>
              <a:gd name="f200" fmla="val 2824714"/>
              <a:gd name="f201" fmla="val 2635278"/>
              <a:gd name="f202" fmla="val 2554876"/>
              <a:gd name="f203" fmla="val 2564438"/>
              <a:gd name="f204" fmla="val 2297806"/>
              <a:gd name="f205" fmla="val 2606208"/>
              <a:gd name="f206" fmla="val 2046591"/>
              <a:gd name="f207" fmla="val 2564596"/>
              <a:gd name="f208" fmla="val 1831649"/>
              <a:gd name="f209" fmla="val 1616707"/>
              <a:gd name="f210" fmla="val 2606050"/>
              <a:gd name="f211" fmla="val 1365174"/>
              <a:gd name="f212" fmla="val 2564767"/>
              <a:gd name="f213" fmla="val 1189383"/>
              <a:gd name="f214" fmla="val 1013592"/>
              <a:gd name="f215" fmla="val 2605879"/>
              <a:gd name="f216" fmla="val 882360"/>
              <a:gd name="f217" fmla="val 2528830"/>
              <a:gd name="f218" fmla="val 497324"/>
              <a:gd name="f219" fmla="val 2641816"/>
              <a:gd name="f220" fmla="val 307289"/>
              <a:gd name="f221" fmla="val 2576427"/>
              <a:gd name="f222" fmla="+- 0 0 43693"/>
              <a:gd name="f223" fmla="val 2423726"/>
              <a:gd name="f224" fmla="val 14174"/>
              <a:gd name="f225" fmla="val 2258627"/>
              <a:gd name="f226" fmla="val 2145818"/>
              <a:gd name="f227" fmla="+- 0 0 14174"/>
              <a:gd name="f228" fmla="val 2033009"/>
              <a:gd name="f229" fmla="val 3539"/>
              <a:gd name="f230" fmla="val 1822508"/>
              <a:gd name="f231" fmla="val 1706313"/>
              <a:gd name="f232" fmla="+- 0 0 3539"/>
              <a:gd name="f233" fmla="val 1590119"/>
              <a:gd name="f234" fmla="val 61987"/>
              <a:gd name="f235" fmla="val 1295399"/>
              <a:gd name="f236" fmla="+- 0 0 61987"/>
              <a:gd name="f237" fmla="val 979685"/>
              <a:gd name="f238" fmla="val 19996"/>
              <a:gd name="f239" fmla="val 790965"/>
              <a:gd name="f240" fmla="val 698037"/>
              <a:gd name="f241" fmla="+- 0 0 19996"/>
              <a:gd name="f242" fmla="val 605110"/>
              <a:gd name="f243" fmla="val 54749"/>
              <a:gd name="f244" fmla="val 235252"/>
              <a:gd name="f245" fmla="*/ f0 1 4757531"/>
              <a:gd name="f246" fmla="*/ f1 1 2585323"/>
              <a:gd name="f247" fmla="+- f4 0 f2"/>
              <a:gd name="f248" fmla="+- f3 0 f2"/>
              <a:gd name="f249" fmla="*/ f248 1 4757531"/>
              <a:gd name="f250" fmla="*/ f247 1 2585323"/>
              <a:gd name="f251" fmla="*/ f2 1 f249"/>
              <a:gd name="f252" fmla="*/ f3 1 f249"/>
              <a:gd name="f253" fmla="*/ f2 1 f250"/>
              <a:gd name="f254" fmla="*/ f4 1 f250"/>
              <a:gd name="f255" fmla="*/ f251 f245 1"/>
              <a:gd name="f256" fmla="*/ f252 f245 1"/>
              <a:gd name="f257" fmla="*/ f254 f246 1"/>
              <a:gd name="f258" fmla="*/ f253 f246 1"/>
            </a:gdLst>
            <a:ahLst/>
            <a:cxnLst>
              <a:cxn ang="3cd4">
                <a:pos x="hc" y="t"/>
              </a:cxn>
              <a:cxn ang="0">
                <a:pos x="r" y="vc"/>
              </a:cxn>
              <a:cxn ang="cd4">
                <a:pos x="hc" y="b"/>
              </a:cxn>
              <a:cxn ang="cd2">
                <a:pos x="l" y="vc"/>
              </a:cxn>
            </a:cxnLst>
            <a:rect l="f255" t="f258" r="f256" b="f257"/>
            <a:pathLst>
              <a:path w="4757531" h="2585323"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3" y="f2"/>
                </a:cubicBezTo>
                <a:cubicBezTo>
                  <a:pt x="f44" y="f45"/>
                  <a:pt x="f46" y="f47"/>
                  <a:pt x="f3" y="f48"/>
                </a:cubicBezTo>
                <a:cubicBezTo>
                  <a:pt x="f49" y="f50"/>
                  <a:pt x="f51" y="f52"/>
                  <a:pt x="f3" y="f53"/>
                </a:cubicBezTo>
                <a:cubicBezTo>
                  <a:pt x="f54" y="f55"/>
                  <a:pt x="f56" y="f57"/>
                  <a:pt x="f3" y="f58"/>
                </a:cubicBezTo>
                <a:cubicBezTo>
                  <a:pt x="f59" y="f60"/>
                  <a:pt x="f61" y="f62"/>
                  <a:pt x="f3" y="f63"/>
                </a:cubicBezTo>
                <a:cubicBezTo>
                  <a:pt x="f64" y="f65"/>
                  <a:pt x="f66" y="f67"/>
                  <a:pt x="f3" y="f4"/>
                </a:cubicBezTo>
                <a:cubicBezTo>
                  <a:pt x="f68" y="f69"/>
                  <a:pt x="f70" y="f71"/>
                  <a:pt x="f72" y="f4"/>
                </a:cubicBezTo>
                <a:cubicBezTo>
                  <a:pt x="f73" y="f74"/>
                  <a:pt x="f75" y="f76"/>
                  <a:pt x="f77" y="f4"/>
                </a:cubicBezTo>
                <a:cubicBezTo>
                  <a:pt x="f78" y="f79"/>
                  <a:pt x="f80" y="f81"/>
                  <a:pt x="f82" y="f4"/>
                </a:cubicBezTo>
                <a:cubicBezTo>
                  <a:pt x="f83" y="f84"/>
                  <a:pt x="f85" y="f86"/>
                  <a:pt x="f87" y="f4"/>
                </a:cubicBezTo>
                <a:cubicBezTo>
                  <a:pt x="f88" y="f89"/>
                  <a:pt x="f90" y="f91"/>
                  <a:pt x="f92" y="f4"/>
                </a:cubicBezTo>
                <a:cubicBezTo>
                  <a:pt x="f93" y="f94"/>
                  <a:pt x="f95" y="f96"/>
                  <a:pt x="f97" y="f4"/>
                </a:cubicBezTo>
                <a:cubicBezTo>
                  <a:pt x="f98" y="f99"/>
                  <a:pt x="f100" y="f101"/>
                  <a:pt x="f102" y="f4"/>
                </a:cubicBezTo>
                <a:cubicBezTo>
                  <a:pt x="f103" y="f104"/>
                  <a:pt x="f105" y="f106"/>
                  <a:pt x="f2" y="f4"/>
                </a:cubicBezTo>
                <a:cubicBezTo>
                  <a:pt x="f107" y="f108"/>
                  <a:pt x="f109" y="f110"/>
                  <a:pt x="f2" y="f111"/>
                </a:cubicBezTo>
                <a:cubicBezTo>
                  <a:pt x="f112" y="f113"/>
                  <a:pt x="f114" y="f115"/>
                  <a:pt x="f2" y="f116"/>
                </a:cubicBezTo>
                <a:cubicBezTo>
                  <a:pt x="f117" y="f118"/>
                  <a:pt x="f119" y="f120"/>
                  <a:pt x="f2" y="f121"/>
                </a:cubicBezTo>
                <a:cubicBezTo>
                  <a:pt x="f122" y="f123"/>
                  <a:pt x="f124" y="f125"/>
                  <a:pt x="f2" y="f126"/>
                </a:cubicBezTo>
                <a:cubicBezTo>
                  <a:pt x="f127" y="f128"/>
                  <a:pt x="f129" y="f130"/>
                  <a:pt x="f2" y="f2"/>
                </a:cubicBezTo>
                <a:close/>
              </a:path>
              <a:path w="4757531" h="2585323">
                <a:moveTo>
                  <a:pt x="f2" y="f2"/>
                </a:moveTo>
                <a:cubicBezTo>
                  <a:pt x="f131" y="f132"/>
                  <a:pt x="f133" y="f134"/>
                  <a:pt x="f135" y="f2"/>
                </a:cubicBezTo>
                <a:cubicBezTo>
                  <a:pt x="f136" y="f137"/>
                  <a:pt x="f138" y="f139"/>
                  <a:pt x="f140" y="f2"/>
                </a:cubicBezTo>
                <a:cubicBezTo>
                  <a:pt x="f141" y="f142"/>
                  <a:pt x="f143" y="f144"/>
                  <a:pt x="f145" y="f2"/>
                </a:cubicBezTo>
                <a:cubicBezTo>
                  <a:pt x="f146" y="f147"/>
                  <a:pt x="f148" y="f149"/>
                  <a:pt x="f150" y="f2"/>
                </a:cubicBezTo>
                <a:cubicBezTo>
                  <a:pt x="f151" y="f152"/>
                  <a:pt x="f153" y="f154"/>
                  <a:pt x="f155" y="f2"/>
                </a:cubicBezTo>
                <a:cubicBezTo>
                  <a:pt x="f156" y="f157"/>
                  <a:pt x="f158" y="f159"/>
                  <a:pt x="f160" y="f2"/>
                </a:cubicBezTo>
                <a:cubicBezTo>
                  <a:pt x="f161" y="f162"/>
                  <a:pt x="f163" y="f164"/>
                  <a:pt x="f3" y="f2"/>
                </a:cubicBezTo>
                <a:cubicBezTo>
                  <a:pt x="f165" y="f166"/>
                  <a:pt x="f167" y="f168"/>
                  <a:pt x="f3" y="f169"/>
                </a:cubicBezTo>
                <a:cubicBezTo>
                  <a:pt x="f170" y="f171"/>
                  <a:pt x="f172" y="f173"/>
                  <a:pt x="f3" y="f174"/>
                </a:cubicBezTo>
                <a:cubicBezTo>
                  <a:pt x="f175" y="f176"/>
                  <a:pt x="f177" y="f178"/>
                  <a:pt x="f3" y="f179"/>
                </a:cubicBezTo>
                <a:cubicBezTo>
                  <a:pt x="f180" y="f181"/>
                  <a:pt x="f182" y="f183"/>
                  <a:pt x="f3" y="f63"/>
                </a:cubicBezTo>
                <a:cubicBezTo>
                  <a:pt x="f184" y="f185"/>
                  <a:pt x="f186" y="f187"/>
                  <a:pt x="f3" y="f4"/>
                </a:cubicBezTo>
                <a:cubicBezTo>
                  <a:pt x="f188" y="f189"/>
                  <a:pt x="f190" y="f191"/>
                  <a:pt x="f72" y="f4"/>
                </a:cubicBezTo>
                <a:cubicBezTo>
                  <a:pt x="f192" y="f193"/>
                  <a:pt x="f194" y="f195"/>
                  <a:pt x="f160" y="f4"/>
                </a:cubicBezTo>
                <a:cubicBezTo>
                  <a:pt x="f196" y="f197"/>
                  <a:pt x="f198" y="f199"/>
                  <a:pt x="f155" y="f4"/>
                </a:cubicBezTo>
                <a:cubicBezTo>
                  <a:pt x="f200" y="f201"/>
                  <a:pt x="f202" y="f203"/>
                  <a:pt x="f150" y="f4"/>
                </a:cubicBezTo>
                <a:cubicBezTo>
                  <a:pt x="f204" y="f205"/>
                  <a:pt x="f206" y="f207"/>
                  <a:pt x="f208" y="f4"/>
                </a:cubicBezTo>
                <a:cubicBezTo>
                  <a:pt x="f209" y="f210"/>
                  <a:pt x="f211" y="f212"/>
                  <a:pt x="f213" y="f4"/>
                </a:cubicBezTo>
                <a:cubicBezTo>
                  <a:pt x="f214" y="f215"/>
                  <a:pt x="f216" y="f217"/>
                  <a:pt x="f9" y="f4"/>
                </a:cubicBezTo>
                <a:cubicBezTo>
                  <a:pt x="f218" y="f219"/>
                  <a:pt x="f220" y="f221"/>
                  <a:pt x="f2" y="f4"/>
                </a:cubicBezTo>
                <a:cubicBezTo>
                  <a:pt x="f222" y="f223"/>
                  <a:pt x="f224" y="f225"/>
                  <a:pt x="f2" y="f226"/>
                </a:cubicBezTo>
                <a:cubicBezTo>
                  <a:pt x="f227" y="f228"/>
                  <a:pt x="f229" y="f230"/>
                  <a:pt x="f2" y="f231"/>
                </a:cubicBezTo>
                <a:cubicBezTo>
                  <a:pt x="f232" y="f233"/>
                  <a:pt x="f234" y="f235"/>
                  <a:pt x="f2" y="f121"/>
                </a:cubicBezTo>
                <a:cubicBezTo>
                  <a:pt x="f236" y="f237"/>
                  <a:pt x="f238" y="f239"/>
                  <a:pt x="f2" y="f240"/>
                </a:cubicBezTo>
                <a:cubicBezTo>
                  <a:pt x="f241" y="f242"/>
                  <a:pt x="f243" y="f244"/>
                  <a:pt x="f2" y="f2"/>
                </a:cubicBezTo>
                <a:close/>
              </a:path>
            </a:pathLst>
          </a:custGeom>
          <a:noFill/>
          <a:ln w="28437">
            <a:solidFill>
              <a:srgbClr val="00B0F0"/>
            </a:solidFill>
            <a:prstDash val="solid"/>
          </a:ln>
        </p:spPr>
        <p:txBody>
          <a:bodyPr vert="horz" wrap="square" lIns="90004" tIns="44997" rIns="90004" bIns="44997" anchor="t" anchorCtr="0" compatLnSpc="0">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800" b="1" i="0" u="none" strike="noStrike" kern="1200" cap="none" spc="0" baseline="0">
              <a:solidFill>
                <a:srgbClr val="000000"/>
              </a:solidFill>
              <a:uFillTx/>
              <a:latin typeface="Calibri" pitchFamily="18"/>
              <a:ea typeface="Microsoft YaHei" pitchFamily="2"/>
              <a:cs typeface="Arial" pitchFamily="2"/>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1" i="0" u="none" strike="noStrike" kern="1200" cap="none" spc="0" baseline="0">
                <a:solidFill>
                  <a:srgbClr val="000000"/>
                </a:solidFill>
                <a:uFillTx/>
                <a:latin typeface="Calibri" pitchFamily="18"/>
                <a:ea typeface="Microsoft YaHei" pitchFamily="2"/>
                <a:cs typeface="Arial" pitchFamily="2"/>
              </a:rPr>
              <a:t>LE FINALITA’ EDUCATIVE DELLA SCUOLA DELL’INFANZIA SI POSSONO COSI’ RIASSUMERE:</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800" b="1" i="0" u="none" strike="noStrike" kern="1200" cap="none" spc="0" baseline="0">
              <a:solidFill>
                <a:srgbClr val="000000"/>
              </a:solidFill>
              <a:uFillTx/>
              <a:latin typeface="Calibri" pitchFamily="18"/>
              <a:ea typeface="Microsoft YaHei" pitchFamily="2"/>
              <a:cs typeface="Arial" pitchFamily="2"/>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1" i="0" u="none" strike="noStrike" kern="1200" cap="none" spc="0" baseline="0">
                <a:solidFill>
                  <a:srgbClr val="000000"/>
                </a:solidFill>
                <a:uFillTx/>
                <a:latin typeface="Calibri" pitchFamily="18"/>
                <a:ea typeface="Microsoft YaHei" pitchFamily="2"/>
                <a:cs typeface="Arial" pitchFamily="2"/>
              </a:rPr>
              <a:t>Maturazione dell’identità -  IO SONO</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1" i="0" u="none" strike="noStrike" kern="1200" cap="none" spc="0" baseline="0">
                <a:solidFill>
                  <a:srgbClr val="000000"/>
                </a:solidFill>
                <a:uFillTx/>
                <a:latin typeface="Calibri" pitchFamily="18"/>
                <a:ea typeface="Microsoft YaHei" pitchFamily="2"/>
                <a:cs typeface="Arial" pitchFamily="2"/>
              </a:rPr>
              <a:t>Conquista dell’autonomia  - IO SO FARE</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1" i="0" u="none" strike="noStrike" kern="1200" cap="none" spc="0" baseline="0">
                <a:solidFill>
                  <a:srgbClr val="000000"/>
                </a:solidFill>
                <a:uFillTx/>
                <a:latin typeface="Calibri" pitchFamily="18"/>
                <a:ea typeface="Microsoft YaHei" pitchFamily="2"/>
                <a:cs typeface="Arial" pitchFamily="2"/>
              </a:rPr>
              <a:t>Sviluppo delle conoscenze - IO CONOSCO</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1" i="0" u="none" strike="noStrike" kern="1200" cap="none" spc="0" baseline="0">
                <a:solidFill>
                  <a:srgbClr val="000000"/>
                </a:solidFill>
                <a:uFillTx/>
                <a:latin typeface="Calibri" pitchFamily="18"/>
                <a:ea typeface="Microsoft YaHei" pitchFamily="2"/>
                <a:cs typeface="Arial" pitchFamily="2"/>
              </a:rPr>
              <a:t>Avvio alla cittadinanza -  IO VIVO CON GLI ALTRI</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800" b="1" i="0" u="none" strike="noStrike" kern="1200" cap="none" spc="0" baseline="0">
              <a:solidFill>
                <a:srgbClr val="000000"/>
              </a:solidFill>
              <a:uFillTx/>
              <a:latin typeface="Calibri" pitchFamily="18"/>
              <a:ea typeface="Microsoft YaHei" pitchFamily="2"/>
              <a:cs typeface="Arial" pitchFamily="2"/>
            </a:endParaRPr>
          </a:p>
        </p:txBody>
      </p:sp>
      <p:sp>
        <p:nvSpPr>
          <p:cNvPr id="3" name="CasellaDiTesto 7">
            <a:extLst>
              <a:ext uri="{FF2B5EF4-FFF2-40B4-BE49-F238E27FC236}">
                <a16:creationId xmlns:a16="http://schemas.microsoft.com/office/drawing/2014/main" id="{E245E521-5B10-B7C4-B9F4-38DA59988A97}"/>
              </a:ext>
            </a:extLst>
          </p:cNvPr>
          <p:cNvSpPr/>
          <p:nvPr/>
        </p:nvSpPr>
        <p:spPr>
          <a:xfrm>
            <a:off x="1232282" y="1515243"/>
            <a:ext cx="5366878" cy="3945599"/>
          </a:xfrm>
          <a:custGeom>
            <a:avLst/>
            <a:gdLst>
              <a:gd name="f0" fmla="val w"/>
              <a:gd name="f1" fmla="val h"/>
              <a:gd name="f2" fmla="val 0"/>
              <a:gd name="f3" fmla="val 5367129"/>
              <a:gd name="f4" fmla="val 3724096"/>
              <a:gd name="f5" fmla="val 171787"/>
              <a:gd name="f6" fmla="+- 0 0 1490"/>
              <a:gd name="f7" fmla="val 334854"/>
              <a:gd name="f8" fmla="val 44310"/>
              <a:gd name="f9" fmla="val 489005"/>
              <a:gd name="f10" fmla="val 643156"/>
              <a:gd name="f11" fmla="+- 0 0 44310"/>
              <a:gd name="f12" fmla="val 912933"/>
              <a:gd name="f13" fmla="val 38882"/>
              <a:gd name="f14" fmla="val 1031681"/>
              <a:gd name="f15" fmla="val 1150429"/>
              <a:gd name="f16" fmla="+- 0 0 38882"/>
              <a:gd name="f17" fmla="val 1538521"/>
              <a:gd name="f18" fmla="val 42267"/>
              <a:gd name="f19" fmla="val 1681700"/>
              <a:gd name="f20" fmla="val 1824879"/>
              <a:gd name="f21" fmla="+- 0 0 42267"/>
              <a:gd name="f22" fmla="val 2069480"/>
              <a:gd name="f23" fmla="val 11933"/>
              <a:gd name="f24" fmla="val 2385391"/>
              <a:gd name="f25" fmla="val 2701302"/>
              <a:gd name="f26" fmla="+- 0 0 11933"/>
              <a:gd name="f27" fmla="val 2826337"/>
              <a:gd name="f28" fmla="val 57104"/>
              <a:gd name="f29" fmla="val 3035410"/>
              <a:gd name="f30" fmla="val 3244483"/>
              <a:gd name="f31" fmla="+- 0 0 57104"/>
              <a:gd name="f32" fmla="val 3546882"/>
              <a:gd name="f33" fmla="val 3139"/>
              <a:gd name="f34" fmla="val 3685429"/>
              <a:gd name="f35" fmla="val 3823976"/>
              <a:gd name="f36" fmla="+- 0 0 3139"/>
              <a:gd name="f37" fmla="val 4113207"/>
              <a:gd name="f38" fmla="val 50545"/>
              <a:gd name="f39" fmla="val 4281776"/>
              <a:gd name="f40" fmla="val 4450345"/>
              <a:gd name="f41" fmla="+- 0 0 50545"/>
              <a:gd name="f42" fmla="val 4616755"/>
              <a:gd name="f43" fmla="val 24167"/>
              <a:gd name="f44" fmla="val 4717110"/>
              <a:gd name="f45" fmla="val 4817465"/>
              <a:gd name="f46" fmla="+- 0 0 24167"/>
              <a:gd name="f47" fmla="val 5156512"/>
              <a:gd name="f48" fmla="val 57215"/>
              <a:gd name="f49" fmla="val 5404858"/>
              <a:gd name="f50" fmla="val 184612"/>
              <a:gd name="f51" fmla="val 5319977"/>
              <a:gd name="f52" fmla="val 217444"/>
              <a:gd name="f53" fmla="val 420291"/>
              <a:gd name="f54" fmla="val 5414281"/>
              <a:gd name="f55" fmla="val 623138"/>
              <a:gd name="f56" fmla="val 5304785"/>
              <a:gd name="f57" fmla="val 830219"/>
              <a:gd name="f58" fmla="val 952305"/>
              <a:gd name="f59" fmla="val 5429473"/>
              <a:gd name="f60" fmla="val 1074391"/>
              <a:gd name="f61" fmla="val 5329270"/>
              <a:gd name="f62" fmla="val 1216201"/>
              <a:gd name="f63" fmla="val 1372595"/>
              <a:gd name="f64" fmla="val 5404988"/>
              <a:gd name="f65" fmla="val 1528989"/>
              <a:gd name="f66" fmla="val 5323576"/>
              <a:gd name="f67" fmla="val 1660984"/>
              <a:gd name="f68" fmla="val 1792886"/>
              <a:gd name="f69" fmla="val 5410682"/>
              <a:gd name="f70" fmla="val 1924788"/>
              <a:gd name="f71" fmla="val 5353083"/>
              <a:gd name="f72" fmla="val 2089860"/>
              <a:gd name="f73" fmla="val 2250418"/>
              <a:gd name="f74" fmla="val 5381175"/>
              <a:gd name="f75" fmla="val 2410976"/>
              <a:gd name="f76" fmla="val 5340676"/>
              <a:gd name="f77" fmla="val 2527227"/>
              <a:gd name="f78" fmla="val 2782432"/>
              <a:gd name="f79" fmla="val 5393582"/>
              <a:gd name="f80" fmla="val 3037637"/>
              <a:gd name="f81" fmla="val 5328779"/>
              <a:gd name="f82" fmla="val 3071543"/>
              <a:gd name="f83" fmla="val 3202723"/>
              <a:gd name="f84" fmla="val 5405479"/>
              <a:gd name="f85" fmla="val 3333903"/>
              <a:gd name="f86" fmla="val 5337466"/>
              <a:gd name="f87" fmla="val 3580639"/>
              <a:gd name="f88" fmla="val 5111958"/>
              <a:gd name="f89" fmla="val 3739798"/>
              <a:gd name="f90" fmla="val 5030914"/>
              <a:gd name="f91" fmla="val 3663891"/>
              <a:gd name="f92" fmla="val 4403306"/>
              <a:gd name="f93" fmla="val 3784301"/>
              <a:gd name="f94" fmla="val 4335501"/>
              <a:gd name="f95" fmla="val 3705092"/>
              <a:gd name="f96" fmla="val 4120762"/>
              <a:gd name="f97" fmla="val 3906023"/>
              <a:gd name="f98" fmla="val 3743100"/>
              <a:gd name="f99" fmla="val 3752624"/>
              <a:gd name="f100" fmla="val 3652910"/>
              <a:gd name="f101" fmla="val 3470743"/>
              <a:gd name="f102" fmla="val 3188862"/>
              <a:gd name="f103" fmla="val 3795282"/>
              <a:gd name="f104" fmla="val 3070580"/>
              <a:gd name="f105" fmla="val 3707297"/>
              <a:gd name="f106" fmla="val 2820724"/>
              <a:gd name="f107" fmla="val 2570868"/>
              <a:gd name="f108" fmla="val 3740895"/>
              <a:gd name="f109" fmla="val 2520926"/>
              <a:gd name="f110" fmla="val 3721889"/>
              <a:gd name="f111" fmla="val 2331719"/>
              <a:gd name="f112" fmla="val 2142513"/>
              <a:gd name="f113" fmla="val 3726303"/>
              <a:gd name="f114" fmla="val 1923468"/>
              <a:gd name="f115" fmla="val 3688589"/>
              <a:gd name="f116" fmla="val 1735372"/>
              <a:gd name="f117" fmla="val 1547276"/>
              <a:gd name="f118" fmla="val 3759603"/>
              <a:gd name="f119" fmla="val 1318674"/>
              <a:gd name="f120" fmla="val 3668408"/>
              <a:gd name="f121" fmla="val 1192695"/>
              <a:gd name="f122" fmla="val 1066716"/>
              <a:gd name="f123" fmla="val 3779784"/>
              <a:gd name="f124" fmla="val 304257"/>
              <a:gd name="f125" fmla="val 3631709"/>
              <a:gd name="f126" fmla="+- 0 0 22145"/>
              <a:gd name="f127" fmla="val 3551311"/>
              <a:gd name="f128" fmla="val 48916"/>
              <a:gd name="f129" fmla="val 3458021"/>
              <a:gd name="f130" fmla="val 3303805"/>
              <a:gd name="f131" fmla="+- 0 0 48916"/>
              <a:gd name="f132" fmla="val 3149589"/>
              <a:gd name="f133" fmla="val 48235"/>
              <a:gd name="f134" fmla="val 3089004"/>
              <a:gd name="f135" fmla="val 2883514"/>
              <a:gd name="f136" fmla="+- 0 0 48235"/>
              <a:gd name="f137" fmla="val 2678024"/>
              <a:gd name="f138" fmla="val 9306"/>
              <a:gd name="f139" fmla="val 2561154"/>
              <a:gd name="f140" fmla="val 2463223"/>
              <a:gd name="f141" fmla="+- 0 0 9306"/>
              <a:gd name="f142" fmla="val 2365292"/>
              <a:gd name="f143" fmla="val 29898"/>
              <a:gd name="f144" fmla="val 2230506"/>
              <a:gd name="f145" fmla="val 2042933"/>
              <a:gd name="f146" fmla="+- 0 0 29898"/>
              <a:gd name="f147" fmla="val 1855360"/>
              <a:gd name="f148" fmla="val 8377"/>
              <a:gd name="f149" fmla="val 1722059"/>
              <a:gd name="f150" fmla="val 1436437"/>
              <a:gd name="f151" fmla="+- 0 0 8377"/>
              <a:gd name="f152" fmla="val 1150815"/>
              <a:gd name="f153" fmla="val 48353"/>
              <a:gd name="f154" fmla="val 1116010"/>
              <a:gd name="f155" fmla="val 941664"/>
              <a:gd name="f156" fmla="+- 0 0 48353"/>
              <a:gd name="f157" fmla="val 767318"/>
              <a:gd name="f158" fmla="val 23420"/>
              <a:gd name="f159" fmla="val 588642"/>
              <a:gd name="f160" fmla="val 484132"/>
              <a:gd name="f161" fmla="+- 0 0 23420"/>
              <a:gd name="f162" fmla="val 379622"/>
              <a:gd name="f163" fmla="val 9099"/>
              <a:gd name="f164" fmla="val 156714"/>
              <a:gd name="f165" fmla="val 145785"/>
              <a:gd name="f166" fmla="+- 0 0 35618"/>
              <a:gd name="f167" fmla="val 250848"/>
              <a:gd name="f168" fmla="val 5210"/>
              <a:gd name="f169" fmla="val 435334"/>
              <a:gd name="f170" fmla="val 619820"/>
              <a:gd name="f171" fmla="+- 0 0 5210"/>
              <a:gd name="f172" fmla="val 917561"/>
              <a:gd name="f173" fmla="val 24538"/>
              <a:gd name="f174" fmla="val 1085353"/>
              <a:gd name="f175" fmla="val 1253145"/>
              <a:gd name="f176" fmla="+- 0 0 24538"/>
              <a:gd name="f177" fmla="val 1459458"/>
              <a:gd name="f178" fmla="val 72209"/>
              <a:gd name="f179" fmla="val 2011286"/>
              <a:gd name="f180" fmla="+- 0 0 72209"/>
              <a:gd name="f181" fmla="val 2010673"/>
              <a:gd name="f182" fmla="val 22091"/>
              <a:gd name="f183" fmla="val 2224377"/>
              <a:gd name="f184" fmla="val 2438081"/>
              <a:gd name="f185" fmla="+- 0 0 22091"/>
              <a:gd name="f186" fmla="val 2640295"/>
              <a:gd name="f187" fmla="val 40314"/>
              <a:gd name="f188" fmla="val 3001153"/>
              <a:gd name="f189" fmla="+- 0 0 40314"/>
              <a:gd name="f190" fmla="val 3103877"/>
              <a:gd name="f191" fmla="val 64648"/>
              <a:gd name="f192" fmla="val 3363401"/>
              <a:gd name="f193" fmla="val 3622925"/>
              <a:gd name="f194" fmla="+- 0 0 64648"/>
              <a:gd name="f195" fmla="val 3733909"/>
              <a:gd name="f196" fmla="val 32325"/>
              <a:gd name="f197" fmla="val 3852406"/>
              <a:gd name="f198" fmla="val 3970903"/>
              <a:gd name="f199" fmla="+- 0 0 32325"/>
              <a:gd name="f200" fmla="val 4360762"/>
              <a:gd name="f201" fmla="val 40511"/>
              <a:gd name="f202" fmla="val 4556096"/>
              <a:gd name="f203" fmla="val 4751430"/>
              <a:gd name="f204" fmla="+- 0 0 40511"/>
              <a:gd name="f205" fmla="val 5170802"/>
              <a:gd name="f206" fmla="val 77683"/>
              <a:gd name="f207" fmla="val 5405096"/>
              <a:gd name="f208" fmla="val 250423"/>
              <a:gd name="f209" fmla="val 5357582"/>
              <a:gd name="f210" fmla="val 375815"/>
              <a:gd name="f211" fmla="val 532014"/>
              <a:gd name="f212" fmla="val 5376676"/>
              <a:gd name="f213" fmla="val 688213"/>
              <a:gd name="f214" fmla="val 5354584"/>
              <a:gd name="f215" fmla="val 827611"/>
              <a:gd name="f216" fmla="val 5379674"/>
              <a:gd name="f217" fmla="val 1076999"/>
              <a:gd name="f218" fmla="val 5321252"/>
              <a:gd name="f219" fmla="val 1274521"/>
              <a:gd name="f220" fmla="val 1558800"/>
              <a:gd name="f221" fmla="val 5413006"/>
              <a:gd name="f222" fmla="val 1843079"/>
              <a:gd name="f223" fmla="val 5315282"/>
              <a:gd name="f224" fmla="val 1869513"/>
              <a:gd name="f225" fmla="val 2165296"/>
              <a:gd name="f226" fmla="val 5418976"/>
              <a:gd name="f227" fmla="val 2461079"/>
              <a:gd name="f228" fmla="val 5344854"/>
              <a:gd name="f229" fmla="val 2508984"/>
              <a:gd name="f230" fmla="val 2771791"/>
              <a:gd name="f231" fmla="val 5389404"/>
              <a:gd name="f232" fmla="val 3034599"/>
              <a:gd name="f233" fmla="val 5285781"/>
              <a:gd name="f234" fmla="val 3478340"/>
              <a:gd name="f235" fmla="val 5206872"/>
              <a:gd name="f236" fmla="val 3760493"/>
              <a:gd name="f237" fmla="val 5046421"/>
              <a:gd name="f238" fmla="val 3691420"/>
              <a:gd name="f239" fmla="val 4931795"/>
              <a:gd name="f240" fmla="val 4817169"/>
              <a:gd name="f241" fmla="val 3756772"/>
              <a:gd name="f242" fmla="val 4423258"/>
              <a:gd name="f243" fmla="val 3696571"/>
              <a:gd name="f244" fmla="val 4228105"/>
              <a:gd name="f245" fmla="val 4032952"/>
              <a:gd name="f246" fmla="val 3751621"/>
              <a:gd name="f247" fmla="val 3925026"/>
              <a:gd name="f248" fmla="val 3716193"/>
              <a:gd name="f249" fmla="val 3739100"/>
              <a:gd name="f250" fmla="val 3553175"/>
              <a:gd name="f251" fmla="val 3731999"/>
              <a:gd name="f252" fmla="val 3321281"/>
              <a:gd name="f253" fmla="val 3645431"/>
              <a:gd name="f254" fmla="val 2749539"/>
              <a:gd name="f255" fmla="val 3802761"/>
              <a:gd name="f256" fmla="val 2732061"/>
              <a:gd name="f257" fmla="val 3678065"/>
              <a:gd name="f258" fmla="val 2600076"/>
              <a:gd name="f259" fmla="val 2468091"/>
              <a:gd name="f260" fmla="val 3770127"/>
              <a:gd name="f261" fmla="val 2182289"/>
              <a:gd name="f262" fmla="val 3697154"/>
              <a:gd name="f263" fmla="val 2057399"/>
              <a:gd name="f264" fmla="val 1932509"/>
              <a:gd name="f265" fmla="val 3751038"/>
              <a:gd name="f266" fmla="val 1720521"/>
              <a:gd name="f267" fmla="val 3720997"/>
              <a:gd name="f268" fmla="val 1514723"/>
              <a:gd name="f269" fmla="val 1308925"/>
              <a:gd name="f270" fmla="val 3727195"/>
              <a:gd name="f271" fmla="val 1086343"/>
              <a:gd name="f272" fmla="val 3710349"/>
              <a:gd name="f273" fmla="val 972047"/>
              <a:gd name="f274" fmla="val 857751"/>
              <a:gd name="f275" fmla="val 3737843"/>
              <a:gd name="f276" fmla="val 649555"/>
              <a:gd name="f277" fmla="val 3702424"/>
              <a:gd name="f278" fmla="val 536713"/>
              <a:gd name="f279" fmla="val 423871"/>
              <a:gd name="f280" fmla="val 3745768"/>
              <a:gd name="f281" fmla="val 233118"/>
              <a:gd name="f282" fmla="val 3713629"/>
              <a:gd name="f283" fmla="+- 0 0 70209"/>
              <a:gd name="f284" fmla="val 3546645"/>
              <a:gd name="f285" fmla="val 38464"/>
              <a:gd name="f286" fmla="val 3371258"/>
              <a:gd name="f287" fmla="val 3117600"/>
              <a:gd name="f288" fmla="+- 0 0 38464"/>
              <a:gd name="f289" fmla="val 2863942"/>
              <a:gd name="f290" fmla="val 35568"/>
              <a:gd name="f291" fmla="val 2895971"/>
              <a:gd name="f292" fmla="val 2697310"/>
              <a:gd name="f293" fmla="+- 0 0 35568"/>
              <a:gd name="f294" fmla="val 2498649"/>
              <a:gd name="f295" fmla="val 28153"/>
              <a:gd name="f296" fmla="val 2264466"/>
              <a:gd name="f297" fmla="val 2090814"/>
              <a:gd name="f298" fmla="+- 0 0 28153"/>
              <a:gd name="f299" fmla="val 1917162"/>
              <a:gd name="f300" fmla="val 67695"/>
              <a:gd name="f301" fmla="val 1805056"/>
              <a:gd name="f302" fmla="val 1521559"/>
              <a:gd name="f303" fmla="+- 0 0 67695"/>
              <a:gd name="f304" fmla="val 1238062"/>
              <a:gd name="f305" fmla="val 35263"/>
              <a:gd name="f306" fmla="val 1080126"/>
              <a:gd name="f307" fmla="val 915064"/>
              <a:gd name="f308" fmla="+- 0 0 35263"/>
              <a:gd name="f309" fmla="val 750003"/>
              <a:gd name="f310" fmla="val 106322"/>
              <a:gd name="f311" fmla="val 416851"/>
              <a:gd name="f312" fmla="*/ f0 1 5367129"/>
              <a:gd name="f313" fmla="*/ f1 1 3724096"/>
              <a:gd name="f314" fmla="+- f4 0 f2"/>
              <a:gd name="f315" fmla="+- f3 0 f2"/>
              <a:gd name="f316" fmla="*/ f315 1 5367129"/>
              <a:gd name="f317" fmla="*/ f314 1 3724096"/>
              <a:gd name="f318" fmla="*/ f2 1 f316"/>
              <a:gd name="f319" fmla="*/ f3 1 f316"/>
              <a:gd name="f320" fmla="*/ f2 1 f317"/>
              <a:gd name="f321" fmla="*/ f4 1 f317"/>
              <a:gd name="f322" fmla="*/ f318 f312 1"/>
              <a:gd name="f323" fmla="*/ f319 f312 1"/>
              <a:gd name="f324" fmla="*/ f321 f313 1"/>
              <a:gd name="f325" fmla="*/ f320 f313 1"/>
            </a:gdLst>
            <a:ahLst/>
            <a:cxnLst>
              <a:cxn ang="3cd4">
                <a:pos x="hc" y="t"/>
              </a:cxn>
              <a:cxn ang="0">
                <a:pos x="r" y="vc"/>
              </a:cxn>
              <a:cxn ang="cd4">
                <a:pos x="hc" y="b"/>
              </a:cxn>
              <a:cxn ang="cd2">
                <a:pos x="l" y="vc"/>
              </a:cxn>
            </a:cxnLst>
            <a:rect l="f322" t="f325" r="f323" b="f324"/>
            <a:pathLst>
              <a:path w="5367129" h="3724096"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3" y="f2"/>
                </a:cubicBezTo>
                <a:cubicBezTo>
                  <a:pt x="f49" y="f50"/>
                  <a:pt x="f51" y="f52"/>
                  <a:pt x="f3" y="f53"/>
                </a:cubicBezTo>
                <a:cubicBezTo>
                  <a:pt x="f54" y="f55"/>
                  <a:pt x="f56" y="f57"/>
                  <a:pt x="f3" y="f58"/>
                </a:cubicBezTo>
                <a:cubicBezTo>
                  <a:pt x="f59" y="f60"/>
                  <a:pt x="f61" y="f62"/>
                  <a:pt x="f3" y="f63"/>
                </a:cubicBezTo>
                <a:cubicBezTo>
                  <a:pt x="f64" y="f65"/>
                  <a:pt x="f66" y="f67"/>
                  <a:pt x="f3" y="f68"/>
                </a:cubicBezTo>
                <a:cubicBezTo>
                  <a:pt x="f69" y="f70"/>
                  <a:pt x="f71" y="f72"/>
                  <a:pt x="f3" y="f73"/>
                </a:cubicBezTo>
                <a:cubicBezTo>
                  <a:pt x="f74" y="f75"/>
                  <a:pt x="f76" y="f77"/>
                  <a:pt x="f3" y="f78"/>
                </a:cubicBezTo>
                <a:cubicBezTo>
                  <a:pt x="f79" y="f80"/>
                  <a:pt x="f81" y="f82"/>
                  <a:pt x="f3" y="f83"/>
                </a:cubicBezTo>
                <a:cubicBezTo>
                  <a:pt x="f84" y="f85"/>
                  <a:pt x="f86" y="f87"/>
                  <a:pt x="f3" y="f4"/>
                </a:cubicBezTo>
                <a:cubicBezTo>
                  <a:pt x="f88" y="f89"/>
                  <a:pt x="f90" y="f91"/>
                  <a:pt x="f44" y="f4"/>
                </a:cubicBezTo>
                <a:cubicBezTo>
                  <a:pt x="f92" y="f93"/>
                  <a:pt x="f94" y="f95"/>
                  <a:pt x="f96" y="f4"/>
                </a:cubicBezTo>
                <a:cubicBezTo>
                  <a:pt x="f97" y="f98"/>
                  <a:pt x="f99" y="f100"/>
                  <a:pt x="f101" y="f4"/>
                </a:cubicBezTo>
                <a:cubicBezTo>
                  <a:pt x="f102" y="f103"/>
                  <a:pt x="f104" y="f105"/>
                  <a:pt x="f106" y="f4"/>
                </a:cubicBezTo>
                <a:cubicBezTo>
                  <a:pt x="f107" y="f108"/>
                  <a:pt x="f109" y="f110"/>
                  <a:pt x="f111" y="f4"/>
                </a:cubicBezTo>
                <a:cubicBezTo>
                  <a:pt x="f112" y="f113"/>
                  <a:pt x="f114" y="f115"/>
                  <a:pt x="f116" y="f4"/>
                </a:cubicBezTo>
                <a:cubicBezTo>
                  <a:pt x="f117" y="f118"/>
                  <a:pt x="f119" y="f120"/>
                  <a:pt x="f121" y="f4"/>
                </a:cubicBezTo>
                <a:cubicBezTo>
                  <a:pt x="f122" y="f123"/>
                  <a:pt x="f124" y="f125"/>
                  <a:pt x="f2" y="f4"/>
                </a:cubicBezTo>
                <a:cubicBezTo>
                  <a:pt x="f126" y="f127"/>
                  <a:pt x="f128" y="f129"/>
                  <a:pt x="f2" y="f130"/>
                </a:cubicBezTo>
                <a:cubicBezTo>
                  <a:pt x="f131" y="f132"/>
                  <a:pt x="f133" y="f134"/>
                  <a:pt x="f2" y="f135"/>
                </a:cubicBezTo>
                <a:cubicBezTo>
                  <a:pt x="f136" y="f137"/>
                  <a:pt x="f138" y="f139"/>
                  <a:pt x="f2" y="f140"/>
                </a:cubicBezTo>
                <a:cubicBezTo>
                  <a:pt x="f141" y="f142"/>
                  <a:pt x="f143" y="f144"/>
                  <a:pt x="f2" y="f145"/>
                </a:cubicBezTo>
                <a:cubicBezTo>
                  <a:pt x="f146" y="f147"/>
                  <a:pt x="f148" y="f149"/>
                  <a:pt x="f2" y="f150"/>
                </a:cubicBezTo>
                <a:cubicBezTo>
                  <a:pt x="f151" y="f152"/>
                  <a:pt x="f153" y="f154"/>
                  <a:pt x="f2" y="f155"/>
                </a:cubicBezTo>
                <a:cubicBezTo>
                  <a:pt x="f156" y="f157"/>
                  <a:pt x="f158" y="f159"/>
                  <a:pt x="f2" y="f160"/>
                </a:cubicBezTo>
                <a:cubicBezTo>
                  <a:pt x="f161" y="f162"/>
                  <a:pt x="f163" y="f164"/>
                  <a:pt x="f2" y="f2"/>
                </a:cubicBezTo>
                <a:close/>
              </a:path>
              <a:path w="5367129" h="3724096">
                <a:moveTo>
                  <a:pt x="f2" y="f2"/>
                </a:moveTo>
                <a:cubicBezTo>
                  <a:pt x="f165" y="f166"/>
                  <a:pt x="f167" y="f168"/>
                  <a:pt x="f169" y="f2"/>
                </a:cubicBezTo>
                <a:cubicBezTo>
                  <a:pt x="f170" y="f171"/>
                  <a:pt x="f172" y="f173"/>
                  <a:pt x="f174" y="f2"/>
                </a:cubicBezTo>
                <a:cubicBezTo>
                  <a:pt x="f175" y="f176"/>
                  <a:pt x="f177" y="f178"/>
                  <a:pt x="f116" y="f2"/>
                </a:cubicBezTo>
                <a:cubicBezTo>
                  <a:pt x="f179" y="f180"/>
                  <a:pt x="f181" y="f182"/>
                  <a:pt x="f183" y="f2"/>
                </a:cubicBezTo>
                <a:cubicBezTo>
                  <a:pt x="f184" y="f185"/>
                  <a:pt x="f186" y="f187"/>
                  <a:pt x="f106" y="f2"/>
                </a:cubicBezTo>
                <a:cubicBezTo>
                  <a:pt x="f188" y="f189"/>
                  <a:pt x="f190" y="f191"/>
                  <a:pt x="f192" y="f2"/>
                </a:cubicBezTo>
                <a:cubicBezTo>
                  <a:pt x="f193" y="f194"/>
                  <a:pt x="f195" y="f196"/>
                  <a:pt x="f197" y="f2"/>
                </a:cubicBezTo>
                <a:cubicBezTo>
                  <a:pt x="f198" y="f199"/>
                  <a:pt x="f200" y="f201"/>
                  <a:pt x="f202" y="f2"/>
                </a:cubicBezTo>
                <a:cubicBezTo>
                  <a:pt x="f203" y="f204"/>
                  <a:pt x="f205" y="f206"/>
                  <a:pt x="f3" y="f2"/>
                </a:cubicBezTo>
                <a:cubicBezTo>
                  <a:pt x="f207" y="f208"/>
                  <a:pt x="f209" y="f210"/>
                  <a:pt x="f3" y="f211"/>
                </a:cubicBezTo>
                <a:cubicBezTo>
                  <a:pt x="f212" y="f213"/>
                  <a:pt x="f214" y="f215"/>
                  <a:pt x="f3" y="f58"/>
                </a:cubicBezTo>
                <a:cubicBezTo>
                  <a:pt x="f216" y="f217"/>
                  <a:pt x="f218" y="f219"/>
                  <a:pt x="f3" y="f220"/>
                </a:cubicBezTo>
                <a:cubicBezTo>
                  <a:pt x="f221" y="f222"/>
                  <a:pt x="f223" y="f224"/>
                  <a:pt x="f3" y="f225"/>
                </a:cubicBezTo>
                <a:cubicBezTo>
                  <a:pt x="f226" y="f227"/>
                  <a:pt x="f228" y="f229"/>
                  <a:pt x="f3" y="f230"/>
                </a:cubicBezTo>
                <a:cubicBezTo>
                  <a:pt x="f231" y="f232"/>
                  <a:pt x="f233" y="f234"/>
                  <a:pt x="f3" y="f4"/>
                </a:cubicBezTo>
                <a:cubicBezTo>
                  <a:pt x="f235" y="f236"/>
                  <a:pt x="f237" y="f238"/>
                  <a:pt x="f239" y="f4"/>
                </a:cubicBezTo>
                <a:cubicBezTo>
                  <a:pt x="f240" y="f241"/>
                  <a:pt x="f242" y="f243"/>
                  <a:pt x="f244" y="f4"/>
                </a:cubicBezTo>
                <a:cubicBezTo>
                  <a:pt x="f245" y="f246"/>
                  <a:pt x="f247" y="f248"/>
                  <a:pt x="f249" y="f4"/>
                </a:cubicBezTo>
                <a:cubicBezTo>
                  <a:pt x="f250" y="f251"/>
                  <a:pt x="f252" y="f253"/>
                  <a:pt x="f29" y="f4"/>
                </a:cubicBezTo>
                <a:cubicBezTo>
                  <a:pt x="f254" y="f255"/>
                  <a:pt x="f256" y="f257"/>
                  <a:pt x="f258" y="f4"/>
                </a:cubicBezTo>
                <a:cubicBezTo>
                  <a:pt x="f259" y="f260"/>
                  <a:pt x="f261" y="f262"/>
                  <a:pt x="f263" y="f4"/>
                </a:cubicBezTo>
                <a:cubicBezTo>
                  <a:pt x="f264" y="f265"/>
                  <a:pt x="f266" y="f267"/>
                  <a:pt x="f268" y="f4"/>
                </a:cubicBezTo>
                <a:cubicBezTo>
                  <a:pt x="f269" y="f270"/>
                  <a:pt x="f271" y="f272"/>
                  <a:pt x="f273" y="f4"/>
                </a:cubicBezTo>
                <a:cubicBezTo>
                  <a:pt x="f274" y="f275"/>
                  <a:pt x="f276" y="f277"/>
                  <a:pt x="f278" y="f4"/>
                </a:cubicBezTo>
                <a:cubicBezTo>
                  <a:pt x="f279" y="f280"/>
                  <a:pt x="f281" y="f282"/>
                  <a:pt x="f2" y="f4"/>
                </a:cubicBezTo>
                <a:cubicBezTo>
                  <a:pt x="f283" y="f284"/>
                  <a:pt x="f285" y="f286"/>
                  <a:pt x="f2" y="f287"/>
                </a:cubicBezTo>
                <a:cubicBezTo>
                  <a:pt x="f288" y="f289"/>
                  <a:pt x="f290" y="f291"/>
                  <a:pt x="f2" y="f292"/>
                </a:cubicBezTo>
                <a:cubicBezTo>
                  <a:pt x="f293" y="f294"/>
                  <a:pt x="f295" y="f296"/>
                  <a:pt x="f2" y="f297"/>
                </a:cubicBezTo>
                <a:cubicBezTo>
                  <a:pt x="f298" y="f299"/>
                  <a:pt x="f300" y="f301"/>
                  <a:pt x="f2" y="f302"/>
                </a:cubicBezTo>
                <a:cubicBezTo>
                  <a:pt x="f303" y="f304"/>
                  <a:pt x="f305" y="f306"/>
                  <a:pt x="f2" y="f307"/>
                </a:cubicBezTo>
                <a:cubicBezTo>
                  <a:pt x="f308" y="f309"/>
                  <a:pt x="f310" y="f311"/>
                  <a:pt x="f2" y="f2"/>
                </a:cubicBezTo>
                <a:close/>
              </a:path>
            </a:pathLst>
          </a:custGeom>
          <a:noFill/>
          <a:ln w="28437">
            <a:solidFill>
              <a:srgbClr val="00B0F0"/>
            </a:solidFill>
            <a:prstDash val="solid"/>
          </a:ln>
        </p:spPr>
        <p:txBody>
          <a:bodyPr vert="horz" wrap="square" lIns="90004" tIns="44997" rIns="90004" bIns="44997" anchor="t" anchorCtr="0" compatLnSpc="0">
            <a:spAutoFit/>
          </a:bodyPr>
          <a:lstStyle/>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800" b="0" i="0" u="none" strike="noStrike" kern="1200" cap="none" spc="0" baseline="0">
              <a:solidFill>
                <a:srgbClr val="000000"/>
              </a:solidFill>
              <a:uFillTx/>
              <a:latin typeface="Comic Sans MS" pitchFamily="66"/>
              <a:ea typeface="Microsoft YaHei" pitchFamily="2"/>
              <a:cs typeface="Arial" pitchFamily="2"/>
            </a:endParaRP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2000" b="0" i="0" u="none" strike="noStrike" kern="1200" cap="none" spc="0" baseline="0">
                <a:solidFill>
                  <a:srgbClr val="000000"/>
                </a:solidFill>
                <a:uFillTx/>
                <a:latin typeface="Comic Sans MS" pitchFamily="66"/>
                <a:ea typeface="Microsoft YaHei" pitchFamily="2"/>
                <a:cs typeface="Arial" pitchFamily="2"/>
              </a:rPr>
              <a:t>La Scuola dell’Infanzia è un’istituzione al servizio della comunità, con scopi educativi mirati alla crescita e al benessere del bambino. Grazie alla sua particolare organizzazione, questa scuola offre numerosi stimoli e opportunità di crescita e realizza, attraverso metodi e strategie diverse, un progetto formativo che porta il bambino alla scoperta del mondo che lo circonda</a:t>
            </a:r>
            <a:r>
              <a:rPr lang="it-IT" sz="1600" b="0" i="0" u="none" strike="noStrike" kern="1200" cap="none" spc="0" baseline="0">
                <a:solidFill>
                  <a:srgbClr val="000000"/>
                </a:solidFill>
                <a:uFillTx/>
                <a:latin typeface="Comic Sans MS" pitchFamily="66"/>
                <a:ea typeface="Microsoft YaHei" pitchFamily="2"/>
                <a:cs typeface="Arial" pitchFamily="2"/>
              </a:rPr>
              <a:t>.</a:t>
            </a:r>
          </a:p>
        </p:txBody>
      </p:sp>
      <p:sp>
        <p:nvSpPr>
          <p:cNvPr id="4" name="CasellaDiTesto 5">
            <a:extLst>
              <a:ext uri="{FF2B5EF4-FFF2-40B4-BE49-F238E27FC236}">
                <a16:creationId xmlns:a16="http://schemas.microsoft.com/office/drawing/2014/main" id="{46EF996B-450C-A9F3-281B-E37260237C0F}"/>
              </a:ext>
            </a:extLst>
          </p:cNvPr>
          <p:cNvSpPr/>
          <p:nvPr/>
        </p:nvSpPr>
        <p:spPr>
          <a:xfrm>
            <a:off x="1799996" y="310676"/>
            <a:ext cx="8679960" cy="1016072"/>
          </a:xfrm>
          <a:custGeom>
            <a:avLst/>
            <a:gdLst>
              <a:gd name="f0" fmla="val w"/>
              <a:gd name="f1" fmla="val h"/>
              <a:gd name="f2" fmla="val 0"/>
              <a:gd name="f3" fmla="val 8680173"/>
              <a:gd name="f4" fmla="val 923330"/>
              <a:gd name="f5" fmla="val 142824"/>
              <a:gd name="f6" fmla="+- 0 0 15078"/>
              <a:gd name="f7" fmla="val 190265"/>
              <a:gd name="f8" fmla="val 37329"/>
              <a:gd name="f9" fmla="val 318273"/>
              <a:gd name="f10" fmla="val 446281"/>
              <a:gd name="f11" fmla="+- 0 0 37329"/>
              <a:gd name="f12" fmla="val 570763"/>
              <a:gd name="f13" fmla="val 20960"/>
              <a:gd name="f14" fmla="val 723348"/>
              <a:gd name="f15" fmla="val 875934"/>
              <a:gd name="f16" fmla="+- 0 0 20960"/>
              <a:gd name="f17" fmla="val 967967"/>
              <a:gd name="f18" fmla="val 9640"/>
              <a:gd name="f19" fmla="val 1041621"/>
              <a:gd name="f20" fmla="val 1115275"/>
              <a:gd name="f21" fmla="+- 0 0 9640"/>
              <a:gd name="f22" fmla="val 1333937"/>
              <a:gd name="f23" fmla="val 33983"/>
              <a:gd name="f24" fmla="val 1620299"/>
              <a:gd name="f25" fmla="val 1906661"/>
              <a:gd name="f26" fmla="+- 0 0 33983"/>
              <a:gd name="f27" fmla="val 1824642"/>
              <a:gd name="f28" fmla="val 25316"/>
              <a:gd name="f29" fmla="val 1938572"/>
              <a:gd name="f30" fmla="val 2052502"/>
              <a:gd name="f31" fmla="+- 0 0 25316"/>
              <a:gd name="f32" fmla="val 2155349"/>
              <a:gd name="f33" fmla="val 5082"/>
              <a:gd name="f34" fmla="val 2343647"/>
              <a:gd name="f35" fmla="val 2531946"/>
              <a:gd name="f36" fmla="+- 0 0 5082"/>
              <a:gd name="f37" fmla="val 2804817"/>
              <a:gd name="f38" fmla="val 38215"/>
              <a:gd name="f39" fmla="val 3095928"/>
              <a:gd name="f40" fmla="val 3387039"/>
              <a:gd name="f41" fmla="+- 0 0 38215"/>
              <a:gd name="f42" fmla="val 3416045"/>
              <a:gd name="f43" fmla="val 14649"/>
              <a:gd name="f44" fmla="val 3674607"/>
              <a:gd name="f45" fmla="val 3933169"/>
              <a:gd name="f46" fmla="+- 0 0 14649"/>
              <a:gd name="f47" fmla="val 4055745"/>
              <a:gd name="f48" fmla="val 61481"/>
              <a:gd name="f49" fmla="val 4340087"/>
              <a:gd name="f50" fmla="val 4624429"/>
              <a:gd name="f51" fmla="+- 0 0 61481"/>
              <a:gd name="f52" fmla="val 4588098"/>
              <a:gd name="f53" fmla="val 30562"/>
              <a:gd name="f54" fmla="val 4658360"/>
              <a:gd name="f55" fmla="val 4728622"/>
              <a:gd name="f56" fmla="+- 0 0 30562"/>
              <a:gd name="f57" fmla="val 5147546"/>
              <a:gd name="f58" fmla="val 47409"/>
              <a:gd name="f59" fmla="val 5323839"/>
              <a:gd name="f60" fmla="val 5500132"/>
              <a:gd name="f61" fmla="+- 0 0 47409"/>
              <a:gd name="f62" fmla="val 5760269"/>
              <a:gd name="f63" fmla="val 14355"/>
              <a:gd name="f64" fmla="val 5902518"/>
              <a:gd name="f65" fmla="val 6044767"/>
              <a:gd name="f66" fmla="+- 0 0 14355"/>
              <a:gd name="f67" fmla="val 6315047"/>
              <a:gd name="f68" fmla="val 52779"/>
              <a:gd name="f69" fmla="val 6481196"/>
              <a:gd name="f70" fmla="val 6647345"/>
              <a:gd name="f71" fmla="+- 0 0 52779"/>
              <a:gd name="f72" fmla="val 6660326"/>
              <a:gd name="f73" fmla="val 32676"/>
              <a:gd name="f74" fmla="val 6799469"/>
              <a:gd name="f75" fmla="val 6938612"/>
              <a:gd name="f76" fmla="+- 0 0 32676"/>
              <a:gd name="f77" fmla="val 7074962"/>
              <a:gd name="f78" fmla="val 6251"/>
              <a:gd name="f79" fmla="val 7291345"/>
              <a:gd name="f80" fmla="val 7507728"/>
              <a:gd name="f81" fmla="+- 0 0 6251"/>
              <a:gd name="f82" fmla="val 7554457"/>
              <a:gd name="f83" fmla="val 18265"/>
              <a:gd name="f84" fmla="val 7783222"/>
              <a:gd name="f85" fmla="val 8011987"/>
              <a:gd name="f86" fmla="+- 0 0 18265"/>
              <a:gd name="f87" fmla="val 7948987"/>
              <a:gd name="f88" fmla="val 24283"/>
              <a:gd name="f89" fmla="val 8101495"/>
              <a:gd name="f90" fmla="val 8254003"/>
              <a:gd name="f91" fmla="+- 0 0 24283"/>
              <a:gd name="f92" fmla="val 8552985"/>
              <a:gd name="f93" fmla="val 30186"/>
              <a:gd name="f94" fmla="val 8729405"/>
              <a:gd name="f95" fmla="val 209922"/>
              <a:gd name="f96" fmla="val 8628233"/>
              <a:gd name="f97" fmla="val 297935"/>
              <a:gd name="f98" fmla="val 433965"/>
              <a:gd name="f99" fmla="val 8732113"/>
              <a:gd name="f100" fmla="val 569996"/>
              <a:gd name="f101" fmla="val 8639934"/>
              <a:gd name="f102" fmla="val 793406"/>
              <a:gd name="f103" fmla="val 8515728"/>
              <a:gd name="f104" fmla="val 964247"/>
              <a:gd name="f105" fmla="val 8364424"/>
              <a:gd name="f106" fmla="val 894797"/>
              <a:gd name="f107" fmla="val 7838566"/>
              <a:gd name="f108" fmla="val 951863"/>
              <a:gd name="f109" fmla="val 7816545"/>
              <a:gd name="f110" fmla="val 901162"/>
              <a:gd name="f111" fmla="val 7696420"/>
              <a:gd name="f112" fmla="val 7576295"/>
              <a:gd name="f113" fmla="val 945498"/>
              <a:gd name="f114" fmla="val 7379860"/>
              <a:gd name="f115" fmla="val 883247"/>
              <a:gd name="f116" fmla="val 7204544"/>
              <a:gd name="f117" fmla="val 7029228"/>
              <a:gd name="f118" fmla="val 963413"/>
              <a:gd name="f119" fmla="val 6885440"/>
              <a:gd name="f120" fmla="val 901567"/>
              <a:gd name="f121" fmla="val 6713498"/>
              <a:gd name="f122" fmla="val 945093"/>
              <a:gd name="f123" fmla="val 6221509"/>
              <a:gd name="f124" fmla="val 892791"/>
              <a:gd name="f125" fmla="val 6047187"/>
              <a:gd name="f126" fmla="val 5872865"/>
              <a:gd name="f127" fmla="val 953869"/>
              <a:gd name="f128" fmla="val 5739420"/>
              <a:gd name="f129" fmla="val 891950"/>
              <a:gd name="f130" fmla="val 5642112"/>
              <a:gd name="f131" fmla="val 5544804"/>
              <a:gd name="f132" fmla="val 954710"/>
              <a:gd name="f133" fmla="val 5451041"/>
              <a:gd name="f134" fmla="val 921739"/>
              <a:gd name="f135" fmla="val 5196637"/>
              <a:gd name="f136" fmla="val 924921"/>
              <a:gd name="f137" fmla="val 5080048"/>
              <a:gd name="f138" fmla="val 895690"/>
              <a:gd name="f139" fmla="val 5005566"/>
              <a:gd name="f140" fmla="val 4931084"/>
              <a:gd name="f141" fmla="val 950970"/>
              <a:gd name="f142" fmla="val 4807441"/>
              <a:gd name="f143" fmla="val 917240"/>
              <a:gd name="f144" fmla="val 4687293"/>
              <a:gd name="f145" fmla="val 4567145"/>
              <a:gd name="f146" fmla="val 929420"/>
              <a:gd name="f147" fmla="val 4414183"/>
              <a:gd name="f148" fmla="val 898314"/>
              <a:gd name="f149" fmla="val 4282219"/>
              <a:gd name="f150" fmla="val 4150255"/>
              <a:gd name="f151" fmla="val 948346"/>
              <a:gd name="f152" fmla="val 3950785"/>
              <a:gd name="f153" fmla="val 877002"/>
              <a:gd name="f154" fmla="val 3790342"/>
              <a:gd name="f155" fmla="val 3629899"/>
              <a:gd name="f156" fmla="val 969658"/>
              <a:gd name="f157" fmla="val 3361695"/>
              <a:gd name="f158" fmla="val 868463"/>
              <a:gd name="f159" fmla="val 3038061"/>
              <a:gd name="f160" fmla="val 2714427"/>
              <a:gd name="f161" fmla="val 978197"/>
              <a:gd name="f162" fmla="val 2654409"/>
              <a:gd name="f163" fmla="val 920712"/>
              <a:gd name="f164" fmla="val 2285779"/>
              <a:gd name="f165" fmla="val 1917149"/>
              <a:gd name="f166" fmla="val 925948"/>
              <a:gd name="f167" fmla="val 1963681"/>
              <a:gd name="f168" fmla="val 869148"/>
              <a:gd name="f169" fmla="val 1707101"/>
              <a:gd name="f170" fmla="val 1450521"/>
              <a:gd name="f171" fmla="val 977512"/>
              <a:gd name="f172" fmla="val 1538946"/>
              <a:gd name="f173" fmla="val 916056"/>
              <a:gd name="f174" fmla="val 1388828"/>
              <a:gd name="f175" fmla="val 1238710"/>
              <a:gd name="f176" fmla="val 930604"/>
              <a:gd name="f177" fmla="val 1129951"/>
              <a:gd name="f178" fmla="val 911352"/>
              <a:gd name="f179" fmla="val 983753"/>
              <a:gd name="f180" fmla="val 837555"/>
              <a:gd name="f181" fmla="val 935308"/>
              <a:gd name="f182" fmla="val 732917"/>
              <a:gd name="f183" fmla="val 919860"/>
              <a:gd name="f184" fmla="val 665480"/>
              <a:gd name="f185" fmla="val 598043"/>
              <a:gd name="f186" fmla="val 926800"/>
              <a:gd name="f187" fmla="val 268058"/>
              <a:gd name="f188" fmla="val 877277"/>
              <a:gd name="f189" fmla="+- 0 0 23958"/>
              <a:gd name="f190" fmla="val 786740"/>
              <a:gd name="f191" fmla="val 8614"/>
              <a:gd name="f192" fmla="val 618701"/>
              <a:gd name="f193" fmla="val 470898"/>
              <a:gd name="f194" fmla="+- 0 0 8614"/>
              <a:gd name="f195" fmla="val 323095"/>
              <a:gd name="f196" fmla="val 1808"/>
              <a:gd name="f197" fmla="val 187419"/>
              <a:gd name="f198" fmla="val 199054"/>
              <a:gd name="f199" fmla="+- 0 0 187"/>
              <a:gd name="f200" fmla="val 452688"/>
              <a:gd name="f201" fmla="val 4641"/>
              <a:gd name="f202" fmla="val 578678"/>
              <a:gd name="f203" fmla="val 704668"/>
              <a:gd name="f204" fmla="+- 0 0 4641"/>
              <a:gd name="f205" fmla="val 874012"/>
              <a:gd name="f206" fmla="val 57396"/>
              <a:gd name="f207" fmla="val 1070555"/>
              <a:gd name="f208" fmla="val 1267098"/>
              <a:gd name="f209" fmla="+- 0 0 57396"/>
              <a:gd name="f210" fmla="val 1437681"/>
              <a:gd name="f211" fmla="val 69361"/>
              <a:gd name="f212" fmla="val 1649233"/>
              <a:gd name="f213" fmla="val 1860785"/>
              <a:gd name="f214" fmla="+- 0 0 69361"/>
              <a:gd name="f215" fmla="val 2110245"/>
              <a:gd name="f216" fmla="val 40701"/>
              <a:gd name="f217" fmla="val 2401515"/>
              <a:gd name="f218" fmla="val 2692785"/>
              <a:gd name="f219" fmla="+- 0 0 40701"/>
              <a:gd name="f220" fmla="val 2738899"/>
              <a:gd name="f221" fmla="val 28109"/>
              <a:gd name="f222" fmla="val 2980193"/>
              <a:gd name="f223" fmla="val 3221487"/>
              <a:gd name="f224" fmla="+- 0 0 28109"/>
              <a:gd name="f225" fmla="val 3485067"/>
              <a:gd name="f226" fmla="val 74476"/>
              <a:gd name="f227" fmla="val 3645673"/>
              <a:gd name="f228" fmla="val 3806279"/>
              <a:gd name="f229" fmla="+- 0 0 74476"/>
              <a:gd name="f230" fmla="val 4022644"/>
              <a:gd name="f231" fmla="val 77117"/>
              <a:gd name="f232" fmla="val 4311153"/>
              <a:gd name="f233" fmla="val 4599662"/>
              <a:gd name="f234" fmla="+- 0 0 77117"/>
              <a:gd name="f235" fmla="val 4828039"/>
              <a:gd name="f236" fmla="val 35447"/>
              <a:gd name="f237" fmla="val 5063434"/>
              <a:gd name="f238" fmla="val 5298829"/>
              <a:gd name="f239" fmla="+- 0 0 35447"/>
              <a:gd name="f240" fmla="val 5364346"/>
              <a:gd name="f241" fmla="val 8043"/>
              <a:gd name="f242" fmla="val 5919878"/>
              <a:gd name="f243" fmla="+- 0 0 8043"/>
              <a:gd name="f244" fmla="val 5886216"/>
              <a:gd name="f245" fmla="val 196"/>
              <a:gd name="f246" fmla="val 5960385"/>
              <a:gd name="f247" fmla="val 6034554"/>
              <a:gd name="f248" fmla="+- 0 0 196"/>
              <a:gd name="f249" fmla="val 6264111"/>
              <a:gd name="f250" fmla="val 2124"/>
              <a:gd name="f251" fmla="val 6365460"/>
              <a:gd name="f252" fmla="val 6466810"/>
              <a:gd name="f253" fmla="+- 0 0 2124"/>
              <a:gd name="f254" fmla="val 6629413"/>
              <a:gd name="f255" fmla="val 42849"/>
              <a:gd name="f256" fmla="val 6857337"/>
              <a:gd name="f257" fmla="val 7085261"/>
              <a:gd name="f258" fmla="+- 0 0 42849"/>
              <a:gd name="f259" fmla="val 7188206"/>
              <a:gd name="f260" fmla="val 68180"/>
              <a:gd name="f261" fmla="val 7436015"/>
              <a:gd name="f262" fmla="val 7683824"/>
              <a:gd name="f263" fmla="+- 0 0 68180"/>
              <a:gd name="f264" fmla="val 8028920"/>
              <a:gd name="f265" fmla="val 5404"/>
              <a:gd name="f266" fmla="val 8188297"/>
              <a:gd name="f267" fmla="val 8347674"/>
              <a:gd name="f268" fmla="+- 0 0 5404"/>
              <a:gd name="f269" fmla="val 8444586"/>
              <a:gd name="f270" fmla="val 8689"/>
              <a:gd name="f271" fmla="val 8680958"/>
              <a:gd name="f272" fmla="val 103757"/>
              <a:gd name="f273" fmla="val 8644446"/>
              <a:gd name="f274" fmla="val 336421"/>
              <a:gd name="f275" fmla="val 480132"/>
              <a:gd name="f276" fmla="val 8715900"/>
              <a:gd name="f277" fmla="val 623843"/>
              <a:gd name="f278" fmla="val 8630993"/>
              <a:gd name="f279" fmla="val 738119"/>
              <a:gd name="f280" fmla="val 8505775"/>
              <a:gd name="f281" fmla="val 936828"/>
              <a:gd name="f282" fmla="val 8369410"/>
              <a:gd name="f283" fmla="val 885748"/>
              <a:gd name="f284" fmla="val 8007184"/>
              <a:gd name="f285" fmla="val 960912"/>
              <a:gd name="f286" fmla="val 7935025"/>
              <a:gd name="f287" fmla="val 889709"/>
              <a:gd name="f288" fmla="val 7631420"/>
              <a:gd name="f289" fmla="val 956951"/>
              <a:gd name="f290" fmla="val 7428411"/>
              <a:gd name="f291" fmla="val 917506"/>
              <a:gd name="f292" fmla="val 6980677"/>
              <a:gd name="f293" fmla="val 929154"/>
              <a:gd name="f294" fmla="val 7013377"/>
              <a:gd name="f295" fmla="val 904783"/>
              <a:gd name="f296" fmla="val 6886271"/>
              <a:gd name="f297" fmla="val 6759165"/>
              <a:gd name="f298" fmla="val 941877"/>
              <a:gd name="f299" fmla="val 6385108"/>
              <a:gd name="f300" fmla="val 857403"/>
              <a:gd name="f301" fmla="val 6220791"/>
              <a:gd name="f302" fmla="val 6056474"/>
              <a:gd name="f303" fmla="val 989257"/>
              <a:gd name="f304" fmla="val 5902208"/>
              <a:gd name="f305" fmla="val 899779"/>
              <a:gd name="f306" fmla="val 5728914"/>
              <a:gd name="f307" fmla="val 5555620"/>
              <a:gd name="f308" fmla="val 946881"/>
              <a:gd name="f309" fmla="val 5245659"/>
              <a:gd name="f310" fmla="val 857916"/>
              <a:gd name="f311" fmla="val 4976633"/>
              <a:gd name="f312" fmla="val 4707607"/>
              <a:gd name="f313" fmla="val 988744"/>
              <a:gd name="f314" fmla="val 4648321"/>
              <a:gd name="f315" fmla="val 885136"/>
              <a:gd name="f316" fmla="val 4484756"/>
              <a:gd name="f317" fmla="val 4321191"/>
              <a:gd name="f318" fmla="val 961524"/>
              <a:gd name="f319" fmla="val 4155914"/>
              <a:gd name="f320" fmla="val 899247"/>
              <a:gd name="f321" fmla="val 3992880"/>
              <a:gd name="f322" fmla="val 3829846"/>
              <a:gd name="f323" fmla="val 947413"/>
              <a:gd name="f324" fmla="val 3635769"/>
              <a:gd name="f325" fmla="val 922907"/>
              <a:gd name="f326" fmla="val 3501003"/>
              <a:gd name="f327" fmla="val 3366237"/>
              <a:gd name="f328" fmla="val 923753"/>
              <a:gd name="f329" fmla="val 3185220"/>
              <a:gd name="f330" fmla="val 858151"/>
              <a:gd name="f331" fmla="val 2922325"/>
              <a:gd name="f332" fmla="val 2659430"/>
              <a:gd name="f333" fmla="val 988509"/>
              <a:gd name="f334" fmla="val 2601863"/>
              <a:gd name="f335" fmla="val 895772"/>
              <a:gd name="f336" fmla="val 2517250"/>
              <a:gd name="f337" fmla="val 2432638"/>
              <a:gd name="f338" fmla="val 950888"/>
              <a:gd name="f339" fmla="val 2251617"/>
              <a:gd name="f340" fmla="val 909314"/>
              <a:gd name="f341" fmla="val 2112175"/>
              <a:gd name="f342" fmla="val 1972734"/>
              <a:gd name="f343" fmla="val 937346"/>
              <a:gd name="f344" fmla="val 1804860"/>
              <a:gd name="f345" fmla="val 893550"/>
              <a:gd name="f346" fmla="val 1435738"/>
              <a:gd name="f347" fmla="val 953110"/>
              <a:gd name="f348" fmla="val 1352196"/>
              <a:gd name="f349" fmla="val 918774"/>
              <a:gd name="f350" fmla="val 1215224"/>
              <a:gd name="f351" fmla="val 1078252"/>
              <a:gd name="f352" fmla="val 927886"/>
              <a:gd name="f353" fmla="val 882571"/>
              <a:gd name="f354" fmla="val 896097"/>
              <a:gd name="f355" fmla="val 564125"/>
              <a:gd name="f356" fmla="val 950563"/>
              <a:gd name="f357" fmla="val 336004"/>
              <a:gd name="f358" fmla="val 837188"/>
              <a:gd name="f359" fmla="+- 0 0 1251"/>
              <a:gd name="f360" fmla="val 776004"/>
              <a:gd name="f361" fmla="val 3228"/>
              <a:gd name="f362" fmla="val 647441"/>
              <a:gd name="f363" fmla="val 443198"/>
              <a:gd name="f364" fmla="+- 0 0 3228"/>
              <a:gd name="f365" fmla="val 238955"/>
              <a:gd name="f366" fmla="val 16328"/>
              <a:gd name="f367" fmla="val 142042"/>
              <a:gd name="f368" fmla="*/ f0 1 8680173"/>
              <a:gd name="f369" fmla="*/ f1 1 923330"/>
              <a:gd name="f370" fmla="+- f4 0 f2"/>
              <a:gd name="f371" fmla="+- f3 0 f2"/>
              <a:gd name="f372" fmla="*/ f371 1 8680173"/>
              <a:gd name="f373" fmla="*/ f370 1 923330"/>
              <a:gd name="f374" fmla="*/ f2 1 f372"/>
              <a:gd name="f375" fmla="*/ f3 1 f372"/>
              <a:gd name="f376" fmla="*/ f2 1 f373"/>
              <a:gd name="f377" fmla="*/ f4 1 f373"/>
              <a:gd name="f378" fmla="*/ f374 f368 1"/>
              <a:gd name="f379" fmla="*/ f375 f368 1"/>
              <a:gd name="f380" fmla="*/ f377 f369 1"/>
              <a:gd name="f381" fmla="*/ f376 f369 1"/>
            </a:gdLst>
            <a:ahLst/>
            <a:cxnLst>
              <a:cxn ang="3cd4">
                <a:pos x="hc" y="t"/>
              </a:cxn>
              <a:cxn ang="0">
                <a:pos x="r" y="vc"/>
              </a:cxn>
              <a:cxn ang="cd4">
                <a:pos x="hc" y="b"/>
              </a:cxn>
              <a:cxn ang="cd2">
                <a:pos x="l" y="vc"/>
              </a:cxn>
            </a:cxnLst>
            <a:rect l="f378" t="f381" r="f379" b="f380"/>
            <a:pathLst>
              <a:path w="8680173" h="923330"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49" y="f2"/>
                </a:cubicBezTo>
                <a:cubicBezTo>
                  <a:pt x="f50" y="f51"/>
                  <a:pt x="f52" y="f53"/>
                  <a:pt x="f54" y="f2"/>
                </a:cubicBezTo>
                <a:cubicBezTo>
                  <a:pt x="f55" y="f56"/>
                  <a:pt x="f57" y="f58"/>
                  <a:pt x="f59" y="f2"/>
                </a:cubicBezTo>
                <a:cubicBezTo>
                  <a:pt x="f60" y="f61"/>
                  <a:pt x="f62" y="f63"/>
                  <a:pt x="f64" y="f2"/>
                </a:cubicBezTo>
                <a:cubicBezTo>
                  <a:pt x="f65" y="f66"/>
                  <a:pt x="f67" y="f68"/>
                  <a:pt x="f69" y="f2"/>
                </a:cubicBezTo>
                <a:cubicBezTo>
                  <a:pt x="f70" y="f71"/>
                  <a:pt x="f72" y="f73"/>
                  <a:pt x="f74" y="f2"/>
                </a:cubicBezTo>
                <a:cubicBezTo>
                  <a:pt x="f75" y="f76"/>
                  <a:pt x="f77" y="f78"/>
                  <a:pt x="f79" y="f2"/>
                </a:cubicBezTo>
                <a:cubicBezTo>
                  <a:pt x="f80" y="f81"/>
                  <a:pt x="f82" y="f83"/>
                  <a:pt x="f84" y="f2"/>
                </a:cubicBezTo>
                <a:cubicBezTo>
                  <a:pt x="f85" y="f86"/>
                  <a:pt x="f87" y="f88"/>
                  <a:pt x="f89" y="f2"/>
                </a:cubicBezTo>
                <a:cubicBezTo>
                  <a:pt x="f90" y="f91"/>
                  <a:pt x="f92" y="f93"/>
                  <a:pt x="f3" y="f2"/>
                </a:cubicBezTo>
                <a:cubicBezTo>
                  <a:pt x="f94" y="f95"/>
                  <a:pt x="f96" y="f97"/>
                  <a:pt x="f3" y="f98"/>
                </a:cubicBezTo>
                <a:cubicBezTo>
                  <a:pt x="f99" y="f100"/>
                  <a:pt x="f101" y="f102"/>
                  <a:pt x="f3" y="f4"/>
                </a:cubicBezTo>
                <a:cubicBezTo>
                  <a:pt x="f103" y="f104"/>
                  <a:pt x="f105" y="f106"/>
                  <a:pt x="f89" y="f4"/>
                </a:cubicBezTo>
                <a:cubicBezTo>
                  <a:pt x="f107" y="f108"/>
                  <a:pt x="f109" y="f110"/>
                  <a:pt x="f111" y="f4"/>
                </a:cubicBezTo>
                <a:cubicBezTo>
                  <a:pt x="f112" y="f113"/>
                  <a:pt x="f114" y="f115"/>
                  <a:pt x="f116" y="f4"/>
                </a:cubicBezTo>
                <a:cubicBezTo>
                  <a:pt x="f117" y="f118"/>
                  <a:pt x="f119" y="f120"/>
                  <a:pt x="f74" y="f4"/>
                </a:cubicBezTo>
                <a:cubicBezTo>
                  <a:pt x="f121" y="f122"/>
                  <a:pt x="f123" y="f124"/>
                  <a:pt x="f125" y="f4"/>
                </a:cubicBezTo>
                <a:cubicBezTo>
                  <a:pt x="f126" y="f127"/>
                  <a:pt x="f128" y="f129"/>
                  <a:pt x="f130" y="f4"/>
                </a:cubicBezTo>
                <a:cubicBezTo>
                  <a:pt x="f131" y="f132"/>
                  <a:pt x="f133" y="f134"/>
                  <a:pt x="f59" y="f4"/>
                </a:cubicBezTo>
                <a:cubicBezTo>
                  <a:pt x="f135" y="f136"/>
                  <a:pt x="f137" y="f138"/>
                  <a:pt x="f139" y="f4"/>
                </a:cubicBezTo>
                <a:cubicBezTo>
                  <a:pt x="f140" y="f141"/>
                  <a:pt x="f142" y="f143"/>
                  <a:pt x="f144" y="f4"/>
                </a:cubicBezTo>
                <a:cubicBezTo>
                  <a:pt x="f145" y="f146"/>
                  <a:pt x="f147" y="f148"/>
                  <a:pt x="f149" y="f4"/>
                </a:cubicBezTo>
                <a:cubicBezTo>
                  <a:pt x="f150" y="f151"/>
                  <a:pt x="f152" y="f153"/>
                  <a:pt x="f154" y="f4"/>
                </a:cubicBezTo>
                <a:cubicBezTo>
                  <a:pt x="f155" y="f156"/>
                  <a:pt x="f157" y="f158"/>
                  <a:pt x="f159" y="f4"/>
                </a:cubicBezTo>
                <a:cubicBezTo>
                  <a:pt x="f160" y="f161"/>
                  <a:pt x="f162" y="f163"/>
                  <a:pt x="f164" y="f4"/>
                </a:cubicBezTo>
                <a:cubicBezTo>
                  <a:pt x="f165" y="f166"/>
                  <a:pt x="f167" y="f168"/>
                  <a:pt x="f169" y="f4"/>
                </a:cubicBezTo>
                <a:cubicBezTo>
                  <a:pt x="f170" y="f171"/>
                  <a:pt x="f172" y="f173"/>
                  <a:pt x="f174" y="f4"/>
                </a:cubicBezTo>
                <a:cubicBezTo>
                  <a:pt x="f175" y="f176"/>
                  <a:pt x="f177" y="f178"/>
                  <a:pt x="f179" y="f4"/>
                </a:cubicBezTo>
                <a:cubicBezTo>
                  <a:pt x="f180" y="f181"/>
                  <a:pt x="f182" y="f183"/>
                  <a:pt x="f184" y="f4"/>
                </a:cubicBezTo>
                <a:cubicBezTo>
                  <a:pt x="f185" y="f186"/>
                  <a:pt x="f187" y="f188"/>
                  <a:pt x="f2" y="f4"/>
                </a:cubicBezTo>
                <a:cubicBezTo>
                  <a:pt x="f189" y="f190"/>
                  <a:pt x="f191" y="f192"/>
                  <a:pt x="f2" y="f193"/>
                </a:cubicBezTo>
                <a:cubicBezTo>
                  <a:pt x="f194" y="f195"/>
                  <a:pt x="f196" y="f197"/>
                  <a:pt x="f2" y="f2"/>
                </a:cubicBezTo>
                <a:close/>
              </a:path>
              <a:path w="8680173" h="923330">
                <a:moveTo>
                  <a:pt x="f2" y="f2"/>
                </a:moveTo>
                <a:cubicBezTo>
                  <a:pt x="f198" y="f199"/>
                  <a:pt x="f200" y="f201"/>
                  <a:pt x="f202" y="f2"/>
                </a:cubicBezTo>
                <a:cubicBezTo>
                  <a:pt x="f203" y="f204"/>
                  <a:pt x="f205" y="f206"/>
                  <a:pt x="f207" y="f2"/>
                </a:cubicBezTo>
                <a:cubicBezTo>
                  <a:pt x="f208" y="f209"/>
                  <a:pt x="f210" y="f211"/>
                  <a:pt x="f212" y="f2"/>
                </a:cubicBezTo>
                <a:cubicBezTo>
                  <a:pt x="f213" y="f214"/>
                  <a:pt x="f215" y="f216"/>
                  <a:pt x="f217" y="f2"/>
                </a:cubicBezTo>
                <a:cubicBezTo>
                  <a:pt x="f218" y="f219"/>
                  <a:pt x="f220" y="f221"/>
                  <a:pt x="f222" y="f2"/>
                </a:cubicBezTo>
                <a:cubicBezTo>
                  <a:pt x="f223" y="f224"/>
                  <a:pt x="f225" y="f226"/>
                  <a:pt x="f227" y="f2"/>
                </a:cubicBezTo>
                <a:cubicBezTo>
                  <a:pt x="f228" y="f229"/>
                  <a:pt x="f230" y="f231"/>
                  <a:pt x="f232" y="f2"/>
                </a:cubicBezTo>
                <a:cubicBezTo>
                  <a:pt x="f233" y="f234"/>
                  <a:pt x="f235" y="f236"/>
                  <a:pt x="f237" y="f2"/>
                </a:cubicBezTo>
                <a:cubicBezTo>
                  <a:pt x="f238" y="f239"/>
                  <a:pt x="f240" y="f241"/>
                  <a:pt x="f130" y="f2"/>
                </a:cubicBezTo>
                <a:cubicBezTo>
                  <a:pt x="f242" y="f243"/>
                  <a:pt x="f244" y="f245"/>
                  <a:pt x="f246" y="f2"/>
                </a:cubicBezTo>
                <a:cubicBezTo>
                  <a:pt x="f247" y="f248"/>
                  <a:pt x="f249" y="f250"/>
                  <a:pt x="f251" y="f2"/>
                </a:cubicBezTo>
                <a:cubicBezTo>
                  <a:pt x="f252" y="f253"/>
                  <a:pt x="f254" y="f255"/>
                  <a:pt x="f256" y="f2"/>
                </a:cubicBezTo>
                <a:cubicBezTo>
                  <a:pt x="f257" y="f258"/>
                  <a:pt x="f259" y="f260"/>
                  <a:pt x="f261" y="f2"/>
                </a:cubicBezTo>
                <a:cubicBezTo>
                  <a:pt x="f262" y="f263"/>
                  <a:pt x="f264" y="f265"/>
                  <a:pt x="f266" y="f2"/>
                </a:cubicBezTo>
                <a:cubicBezTo>
                  <a:pt x="f267" y="f268"/>
                  <a:pt x="f269" y="f270"/>
                  <a:pt x="f3" y="f2"/>
                </a:cubicBezTo>
                <a:cubicBezTo>
                  <a:pt x="f271" y="f272"/>
                  <a:pt x="f273" y="f274"/>
                  <a:pt x="f3" y="f275"/>
                </a:cubicBezTo>
                <a:cubicBezTo>
                  <a:pt x="f276" y="f277"/>
                  <a:pt x="f278" y="f279"/>
                  <a:pt x="f3" y="f4"/>
                </a:cubicBezTo>
                <a:cubicBezTo>
                  <a:pt x="f280" y="f281"/>
                  <a:pt x="f282" y="f283"/>
                  <a:pt x="f266" y="f4"/>
                </a:cubicBezTo>
                <a:cubicBezTo>
                  <a:pt x="f284" y="f285"/>
                  <a:pt x="f286" y="f287"/>
                  <a:pt x="f84" y="f4"/>
                </a:cubicBezTo>
                <a:cubicBezTo>
                  <a:pt x="f288" y="f289"/>
                  <a:pt x="f290" y="f291"/>
                  <a:pt x="f116" y="f4"/>
                </a:cubicBezTo>
                <a:cubicBezTo>
                  <a:pt x="f292" y="f293"/>
                  <a:pt x="f294" y="f295"/>
                  <a:pt x="f296" y="f4"/>
                </a:cubicBezTo>
                <a:cubicBezTo>
                  <a:pt x="f297" y="f298"/>
                  <a:pt x="f299" y="f300"/>
                  <a:pt x="f301" y="f4"/>
                </a:cubicBezTo>
                <a:cubicBezTo>
                  <a:pt x="f302" y="f303"/>
                  <a:pt x="f304" y="f305"/>
                  <a:pt x="f306" y="f4"/>
                </a:cubicBezTo>
                <a:cubicBezTo>
                  <a:pt x="f307" y="f308"/>
                  <a:pt x="f309" y="f310"/>
                  <a:pt x="f311" y="f4"/>
                </a:cubicBezTo>
                <a:cubicBezTo>
                  <a:pt x="f312" y="f313"/>
                  <a:pt x="f314" y="f315"/>
                  <a:pt x="f316" y="f4"/>
                </a:cubicBezTo>
                <a:cubicBezTo>
                  <a:pt x="f317" y="f318"/>
                  <a:pt x="f319" y="f320"/>
                  <a:pt x="f321" y="f4"/>
                </a:cubicBezTo>
                <a:cubicBezTo>
                  <a:pt x="f322" y="f323"/>
                  <a:pt x="f324" y="f325"/>
                  <a:pt x="f326" y="f4"/>
                </a:cubicBezTo>
                <a:cubicBezTo>
                  <a:pt x="f327" y="f328"/>
                  <a:pt x="f329" y="f330"/>
                  <a:pt x="f331" y="f4"/>
                </a:cubicBezTo>
                <a:cubicBezTo>
                  <a:pt x="f332" y="f333"/>
                  <a:pt x="f334" y="f335"/>
                  <a:pt x="f336" y="f4"/>
                </a:cubicBezTo>
                <a:cubicBezTo>
                  <a:pt x="f337" y="f338"/>
                  <a:pt x="f339" y="f340"/>
                  <a:pt x="f341" y="f4"/>
                </a:cubicBezTo>
                <a:cubicBezTo>
                  <a:pt x="f342" y="f343"/>
                  <a:pt x="f344" y="f345"/>
                  <a:pt x="f24" y="f4"/>
                </a:cubicBezTo>
                <a:cubicBezTo>
                  <a:pt x="f346" y="f347"/>
                  <a:pt x="f348" y="f349"/>
                  <a:pt x="f350" y="f4"/>
                </a:cubicBezTo>
                <a:cubicBezTo>
                  <a:pt x="f351" y="f352"/>
                  <a:pt x="f353" y="f354"/>
                  <a:pt x="f14" y="f4"/>
                </a:cubicBezTo>
                <a:cubicBezTo>
                  <a:pt x="f355" y="f356"/>
                  <a:pt x="f357" y="f358"/>
                  <a:pt x="f2" y="f4"/>
                </a:cubicBezTo>
                <a:cubicBezTo>
                  <a:pt x="f359" y="f360"/>
                  <a:pt x="f361" y="f362"/>
                  <a:pt x="f2" y="f363"/>
                </a:cubicBezTo>
                <a:cubicBezTo>
                  <a:pt x="f364" y="f365"/>
                  <a:pt x="f366" y="f367"/>
                  <a:pt x="f2" y="f2"/>
                </a:cubicBezTo>
                <a:close/>
              </a:path>
            </a:pathLst>
          </a:custGeom>
          <a:noFill/>
          <a:ln w="28437">
            <a:solidFill>
              <a:srgbClr val="00B0F0"/>
            </a:solidFill>
            <a:prstDash val="solid"/>
          </a:ln>
        </p:spPr>
        <p:txBody>
          <a:bodyPr vert="horz" wrap="square" lIns="90004" tIns="44997" rIns="90004" bIns="44997" anchor="t" anchorCtr="0" compatLnSpc="0">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3600" b="1" i="0" u="none" strike="noStrike" kern="1200" cap="none" spc="0" baseline="0">
                <a:solidFill>
                  <a:srgbClr val="000000"/>
                </a:solidFill>
                <a:uFillTx/>
                <a:latin typeface="Comic Sans MS" pitchFamily="66"/>
                <a:ea typeface="Microsoft YaHei" pitchFamily="2"/>
                <a:cs typeface="Cavolini" pitchFamily="66"/>
              </a:rPr>
              <a:t>Benvenuti alla Scuola dell’Infanzia</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800" b="1" i="0" u="none" strike="noStrike" kern="1200" cap="none" spc="0" baseline="0">
              <a:solidFill>
                <a:srgbClr val="000000"/>
              </a:solidFill>
              <a:uFillTx/>
              <a:latin typeface="Calibri" pitchFamily="18"/>
              <a:ea typeface="Microsoft YaHei" pitchFamily="2"/>
              <a:cs typeface="Cavolini" pitchFamily="66"/>
            </a:endParaRPr>
          </a:p>
        </p:txBody>
      </p:sp>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name="Slide7">
    <p:spTree>
      <p:nvGrpSpPr>
        <p:cNvPr id="1" name=""/>
        <p:cNvGrpSpPr/>
        <p:nvPr/>
      </p:nvGrpSpPr>
      <p:grpSpPr>
        <a:xfrm>
          <a:off x="0" y="0"/>
          <a:ext cx="0" cy="0"/>
          <a:chOff x="0" y="0"/>
          <a:chExt cx="0" cy="0"/>
        </a:xfrm>
      </p:grpSpPr>
      <p:sp>
        <p:nvSpPr>
          <p:cNvPr id="2" name="CasellaDiTesto 5">
            <a:extLst>
              <a:ext uri="{FF2B5EF4-FFF2-40B4-BE49-F238E27FC236}">
                <a16:creationId xmlns:a16="http://schemas.microsoft.com/office/drawing/2014/main" id="{22E30D16-78D5-5A9A-BA9D-06DB4C54F6E5}"/>
              </a:ext>
            </a:extLst>
          </p:cNvPr>
          <p:cNvSpPr/>
          <p:nvPr/>
        </p:nvSpPr>
        <p:spPr>
          <a:xfrm>
            <a:off x="191521" y="1124638"/>
            <a:ext cx="11593439" cy="5531041"/>
          </a:xfrm>
          <a:custGeom>
            <a:avLst/>
            <a:gdLst>
              <a:gd name="f0" fmla="val w"/>
              <a:gd name="f1" fmla="val h"/>
              <a:gd name="f2" fmla="val 0"/>
              <a:gd name="f3" fmla="val 8680173"/>
              <a:gd name="f4" fmla="val 923330"/>
              <a:gd name="f5" fmla="val 142824"/>
              <a:gd name="f6" fmla="+- 0 0 15078"/>
              <a:gd name="f7" fmla="val 190265"/>
              <a:gd name="f8" fmla="val 37329"/>
              <a:gd name="f9" fmla="val 318273"/>
              <a:gd name="f10" fmla="val 446281"/>
              <a:gd name="f11" fmla="+- 0 0 37329"/>
              <a:gd name="f12" fmla="val 570763"/>
              <a:gd name="f13" fmla="val 20960"/>
              <a:gd name="f14" fmla="val 723348"/>
              <a:gd name="f15" fmla="val 875934"/>
              <a:gd name="f16" fmla="+- 0 0 20960"/>
              <a:gd name="f17" fmla="val 967967"/>
              <a:gd name="f18" fmla="val 9640"/>
              <a:gd name="f19" fmla="val 1041621"/>
              <a:gd name="f20" fmla="val 1115275"/>
              <a:gd name="f21" fmla="+- 0 0 9640"/>
              <a:gd name="f22" fmla="val 1333937"/>
              <a:gd name="f23" fmla="val 33983"/>
              <a:gd name="f24" fmla="val 1620299"/>
              <a:gd name="f25" fmla="val 1906661"/>
              <a:gd name="f26" fmla="+- 0 0 33983"/>
              <a:gd name="f27" fmla="val 1824642"/>
              <a:gd name="f28" fmla="val 25316"/>
              <a:gd name="f29" fmla="val 1938572"/>
              <a:gd name="f30" fmla="val 2052502"/>
              <a:gd name="f31" fmla="+- 0 0 25316"/>
              <a:gd name="f32" fmla="val 2155349"/>
              <a:gd name="f33" fmla="val 5082"/>
              <a:gd name="f34" fmla="val 2343647"/>
              <a:gd name="f35" fmla="val 2531946"/>
              <a:gd name="f36" fmla="+- 0 0 5082"/>
              <a:gd name="f37" fmla="val 2804817"/>
              <a:gd name="f38" fmla="val 38215"/>
              <a:gd name="f39" fmla="val 3095928"/>
              <a:gd name="f40" fmla="val 3387039"/>
              <a:gd name="f41" fmla="+- 0 0 38215"/>
              <a:gd name="f42" fmla="val 3416045"/>
              <a:gd name="f43" fmla="val 14649"/>
              <a:gd name="f44" fmla="val 3674607"/>
              <a:gd name="f45" fmla="val 3933169"/>
              <a:gd name="f46" fmla="+- 0 0 14649"/>
              <a:gd name="f47" fmla="val 4055745"/>
              <a:gd name="f48" fmla="val 61481"/>
              <a:gd name="f49" fmla="val 4340087"/>
              <a:gd name="f50" fmla="val 4624429"/>
              <a:gd name="f51" fmla="+- 0 0 61481"/>
              <a:gd name="f52" fmla="val 4588098"/>
              <a:gd name="f53" fmla="val 30562"/>
              <a:gd name="f54" fmla="val 4658360"/>
              <a:gd name="f55" fmla="val 4728622"/>
              <a:gd name="f56" fmla="+- 0 0 30562"/>
              <a:gd name="f57" fmla="val 5147546"/>
              <a:gd name="f58" fmla="val 47409"/>
              <a:gd name="f59" fmla="val 5323839"/>
              <a:gd name="f60" fmla="val 5500132"/>
              <a:gd name="f61" fmla="+- 0 0 47409"/>
              <a:gd name="f62" fmla="val 5760269"/>
              <a:gd name="f63" fmla="val 14355"/>
              <a:gd name="f64" fmla="val 5902518"/>
              <a:gd name="f65" fmla="val 6044767"/>
              <a:gd name="f66" fmla="+- 0 0 14355"/>
              <a:gd name="f67" fmla="val 6315047"/>
              <a:gd name="f68" fmla="val 52779"/>
              <a:gd name="f69" fmla="val 6481196"/>
              <a:gd name="f70" fmla="val 6647345"/>
              <a:gd name="f71" fmla="+- 0 0 52779"/>
              <a:gd name="f72" fmla="val 6660326"/>
              <a:gd name="f73" fmla="val 32676"/>
              <a:gd name="f74" fmla="val 6799469"/>
              <a:gd name="f75" fmla="val 6938612"/>
              <a:gd name="f76" fmla="+- 0 0 32676"/>
              <a:gd name="f77" fmla="val 7074962"/>
              <a:gd name="f78" fmla="val 6251"/>
              <a:gd name="f79" fmla="val 7291345"/>
              <a:gd name="f80" fmla="val 7507728"/>
              <a:gd name="f81" fmla="+- 0 0 6251"/>
              <a:gd name="f82" fmla="val 7554457"/>
              <a:gd name="f83" fmla="val 18265"/>
              <a:gd name="f84" fmla="val 7783222"/>
              <a:gd name="f85" fmla="val 8011987"/>
              <a:gd name="f86" fmla="+- 0 0 18265"/>
              <a:gd name="f87" fmla="val 7948987"/>
              <a:gd name="f88" fmla="val 24283"/>
              <a:gd name="f89" fmla="val 8101495"/>
              <a:gd name="f90" fmla="val 8254003"/>
              <a:gd name="f91" fmla="+- 0 0 24283"/>
              <a:gd name="f92" fmla="val 8552985"/>
              <a:gd name="f93" fmla="val 30186"/>
              <a:gd name="f94" fmla="val 8729405"/>
              <a:gd name="f95" fmla="val 209922"/>
              <a:gd name="f96" fmla="val 8628233"/>
              <a:gd name="f97" fmla="val 297935"/>
              <a:gd name="f98" fmla="val 433965"/>
              <a:gd name="f99" fmla="val 8732113"/>
              <a:gd name="f100" fmla="val 569996"/>
              <a:gd name="f101" fmla="val 8639934"/>
              <a:gd name="f102" fmla="val 793406"/>
              <a:gd name="f103" fmla="val 8515728"/>
              <a:gd name="f104" fmla="val 964247"/>
              <a:gd name="f105" fmla="val 8364424"/>
              <a:gd name="f106" fmla="val 894797"/>
              <a:gd name="f107" fmla="val 7838566"/>
              <a:gd name="f108" fmla="val 951863"/>
              <a:gd name="f109" fmla="val 7816545"/>
              <a:gd name="f110" fmla="val 901162"/>
              <a:gd name="f111" fmla="val 7696420"/>
              <a:gd name="f112" fmla="val 7576295"/>
              <a:gd name="f113" fmla="val 945498"/>
              <a:gd name="f114" fmla="val 7379860"/>
              <a:gd name="f115" fmla="val 883247"/>
              <a:gd name="f116" fmla="val 7204544"/>
              <a:gd name="f117" fmla="val 7029228"/>
              <a:gd name="f118" fmla="val 963413"/>
              <a:gd name="f119" fmla="val 6885440"/>
              <a:gd name="f120" fmla="val 901567"/>
              <a:gd name="f121" fmla="val 6713498"/>
              <a:gd name="f122" fmla="val 945093"/>
              <a:gd name="f123" fmla="val 6221509"/>
              <a:gd name="f124" fmla="val 892791"/>
              <a:gd name="f125" fmla="val 6047187"/>
              <a:gd name="f126" fmla="val 5872865"/>
              <a:gd name="f127" fmla="val 953869"/>
              <a:gd name="f128" fmla="val 5739420"/>
              <a:gd name="f129" fmla="val 891950"/>
              <a:gd name="f130" fmla="val 5642112"/>
              <a:gd name="f131" fmla="val 5544804"/>
              <a:gd name="f132" fmla="val 954710"/>
              <a:gd name="f133" fmla="val 5451041"/>
              <a:gd name="f134" fmla="val 921739"/>
              <a:gd name="f135" fmla="val 5196637"/>
              <a:gd name="f136" fmla="val 924921"/>
              <a:gd name="f137" fmla="val 5080048"/>
              <a:gd name="f138" fmla="val 895690"/>
              <a:gd name="f139" fmla="val 5005566"/>
              <a:gd name="f140" fmla="val 4931084"/>
              <a:gd name="f141" fmla="val 950970"/>
              <a:gd name="f142" fmla="val 4807441"/>
              <a:gd name="f143" fmla="val 917240"/>
              <a:gd name="f144" fmla="val 4687293"/>
              <a:gd name="f145" fmla="val 4567145"/>
              <a:gd name="f146" fmla="val 929420"/>
              <a:gd name="f147" fmla="val 4414183"/>
              <a:gd name="f148" fmla="val 898314"/>
              <a:gd name="f149" fmla="val 4282219"/>
              <a:gd name="f150" fmla="val 4150255"/>
              <a:gd name="f151" fmla="val 948346"/>
              <a:gd name="f152" fmla="val 3950785"/>
              <a:gd name="f153" fmla="val 877002"/>
              <a:gd name="f154" fmla="val 3790342"/>
              <a:gd name="f155" fmla="val 3629899"/>
              <a:gd name="f156" fmla="val 969658"/>
              <a:gd name="f157" fmla="val 3361695"/>
              <a:gd name="f158" fmla="val 868463"/>
              <a:gd name="f159" fmla="val 3038061"/>
              <a:gd name="f160" fmla="val 2714427"/>
              <a:gd name="f161" fmla="val 978197"/>
              <a:gd name="f162" fmla="val 2654409"/>
              <a:gd name="f163" fmla="val 920712"/>
              <a:gd name="f164" fmla="val 2285779"/>
              <a:gd name="f165" fmla="val 1917149"/>
              <a:gd name="f166" fmla="val 925948"/>
              <a:gd name="f167" fmla="val 1963681"/>
              <a:gd name="f168" fmla="val 869148"/>
              <a:gd name="f169" fmla="val 1707101"/>
              <a:gd name="f170" fmla="val 1450521"/>
              <a:gd name="f171" fmla="val 977512"/>
              <a:gd name="f172" fmla="val 1538946"/>
              <a:gd name="f173" fmla="val 916056"/>
              <a:gd name="f174" fmla="val 1388828"/>
              <a:gd name="f175" fmla="val 1238710"/>
              <a:gd name="f176" fmla="val 930604"/>
              <a:gd name="f177" fmla="val 1129951"/>
              <a:gd name="f178" fmla="val 911352"/>
              <a:gd name="f179" fmla="val 983753"/>
              <a:gd name="f180" fmla="val 837555"/>
              <a:gd name="f181" fmla="val 935308"/>
              <a:gd name="f182" fmla="val 732917"/>
              <a:gd name="f183" fmla="val 919860"/>
              <a:gd name="f184" fmla="val 665480"/>
              <a:gd name="f185" fmla="val 598043"/>
              <a:gd name="f186" fmla="val 926800"/>
              <a:gd name="f187" fmla="val 268058"/>
              <a:gd name="f188" fmla="val 877277"/>
              <a:gd name="f189" fmla="+- 0 0 23958"/>
              <a:gd name="f190" fmla="val 786740"/>
              <a:gd name="f191" fmla="val 8614"/>
              <a:gd name="f192" fmla="val 618701"/>
              <a:gd name="f193" fmla="val 470898"/>
              <a:gd name="f194" fmla="+- 0 0 8614"/>
              <a:gd name="f195" fmla="val 323095"/>
              <a:gd name="f196" fmla="val 1808"/>
              <a:gd name="f197" fmla="val 187419"/>
              <a:gd name="f198" fmla="val 199054"/>
              <a:gd name="f199" fmla="+- 0 0 187"/>
              <a:gd name="f200" fmla="val 452688"/>
              <a:gd name="f201" fmla="val 4641"/>
              <a:gd name="f202" fmla="val 578678"/>
              <a:gd name="f203" fmla="val 704668"/>
              <a:gd name="f204" fmla="+- 0 0 4641"/>
              <a:gd name="f205" fmla="val 874012"/>
              <a:gd name="f206" fmla="val 57396"/>
              <a:gd name="f207" fmla="val 1070555"/>
              <a:gd name="f208" fmla="val 1267098"/>
              <a:gd name="f209" fmla="+- 0 0 57396"/>
              <a:gd name="f210" fmla="val 1437681"/>
              <a:gd name="f211" fmla="val 69361"/>
              <a:gd name="f212" fmla="val 1649233"/>
              <a:gd name="f213" fmla="val 1860785"/>
              <a:gd name="f214" fmla="+- 0 0 69361"/>
              <a:gd name="f215" fmla="val 2110245"/>
              <a:gd name="f216" fmla="val 40701"/>
              <a:gd name="f217" fmla="val 2401515"/>
              <a:gd name="f218" fmla="val 2692785"/>
              <a:gd name="f219" fmla="+- 0 0 40701"/>
              <a:gd name="f220" fmla="val 2738899"/>
              <a:gd name="f221" fmla="val 28109"/>
              <a:gd name="f222" fmla="val 2980193"/>
              <a:gd name="f223" fmla="val 3221487"/>
              <a:gd name="f224" fmla="+- 0 0 28109"/>
              <a:gd name="f225" fmla="val 3485067"/>
              <a:gd name="f226" fmla="val 74476"/>
              <a:gd name="f227" fmla="val 3645673"/>
              <a:gd name="f228" fmla="val 3806279"/>
              <a:gd name="f229" fmla="+- 0 0 74476"/>
              <a:gd name="f230" fmla="val 4022644"/>
              <a:gd name="f231" fmla="val 77117"/>
              <a:gd name="f232" fmla="val 4311153"/>
              <a:gd name="f233" fmla="val 4599662"/>
              <a:gd name="f234" fmla="+- 0 0 77117"/>
              <a:gd name="f235" fmla="val 4828039"/>
              <a:gd name="f236" fmla="val 35447"/>
              <a:gd name="f237" fmla="val 5063434"/>
              <a:gd name="f238" fmla="val 5298829"/>
              <a:gd name="f239" fmla="+- 0 0 35447"/>
              <a:gd name="f240" fmla="val 5364346"/>
              <a:gd name="f241" fmla="val 8043"/>
              <a:gd name="f242" fmla="val 5919878"/>
              <a:gd name="f243" fmla="+- 0 0 8043"/>
              <a:gd name="f244" fmla="val 5886216"/>
              <a:gd name="f245" fmla="val 196"/>
              <a:gd name="f246" fmla="val 5960385"/>
              <a:gd name="f247" fmla="val 6034554"/>
              <a:gd name="f248" fmla="+- 0 0 196"/>
              <a:gd name="f249" fmla="val 6264111"/>
              <a:gd name="f250" fmla="val 2124"/>
              <a:gd name="f251" fmla="val 6365460"/>
              <a:gd name="f252" fmla="val 6466810"/>
              <a:gd name="f253" fmla="+- 0 0 2124"/>
              <a:gd name="f254" fmla="val 6629413"/>
              <a:gd name="f255" fmla="val 42849"/>
              <a:gd name="f256" fmla="val 6857337"/>
              <a:gd name="f257" fmla="val 7085261"/>
              <a:gd name="f258" fmla="+- 0 0 42849"/>
              <a:gd name="f259" fmla="val 7188206"/>
              <a:gd name="f260" fmla="val 68180"/>
              <a:gd name="f261" fmla="val 7436015"/>
              <a:gd name="f262" fmla="val 7683824"/>
              <a:gd name="f263" fmla="+- 0 0 68180"/>
              <a:gd name="f264" fmla="val 8028920"/>
              <a:gd name="f265" fmla="val 5404"/>
              <a:gd name="f266" fmla="val 8188297"/>
              <a:gd name="f267" fmla="val 8347674"/>
              <a:gd name="f268" fmla="+- 0 0 5404"/>
              <a:gd name="f269" fmla="val 8444586"/>
              <a:gd name="f270" fmla="val 8689"/>
              <a:gd name="f271" fmla="val 8680958"/>
              <a:gd name="f272" fmla="val 103757"/>
              <a:gd name="f273" fmla="val 8644446"/>
              <a:gd name="f274" fmla="val 336421"/>
              <a:gd name="f275" fmla="val 480132"/>
              <a:gd name="f276" fmla="val 8715900"/>
              <a:gd name="f277" fmla="val 623843"/>
              <a:gd name="f278" fmla="val 8630993"/>
              <a:gd name="f279" fmla="val 738119"/>
              <a:gd name="f280" fmla="val 8505775"/>
              <a:gd name="f281" fmla="val 936828"/>
              <a:gd name="f282" fmla="val 8369410"/>
              <a:gd name="f283" fmla="val 885748"/>
              <a:gd name="f284" fmla="val 8007184"/>
              <a:gd name="f285" fmla="val 960912"/>
              <a:gd name="f286" fmla="val 7935025"/>
              <a:gd name="f287" fmla="val 889709"/>
              <a:gd name="f288" fmla="val 7631420"/>
              <a:gd name="f289" fmla="val 956951"/>
              <a:gd name="f290" fmla="val 7428411"/>
              <a:gd name="f291" fmla="val 917506"/>
              <a:gd name="f292" fmla="val 6980677"/>
              <a:gd name="f293" fmla="val 929154"/>
              <a:gd name="f294" fmla="val 7013377"/>
              <a:gd name="f295" fmla="val 904783"/>
              <a:gd name="f296" fmla="val 6886271"/>
              <a:gd name="f297" fmla="val 6759165"/>
              <a:gd name="f298" fmla="val 941877"/>
              <a:gd name="f299" fmla="val 6385108"/>
              <a:gd name="f300" fmla="val 857403"/>
              <a:gd name="f301" fmla="val 6220791"/>
              <a:gd name="f302" fmla="val 6056474"/>
              <a:gd name="f303" fmla="val 989257"/>
              <a:gd name="f304" fmla="val 5902208"/>
              <a:gd name="f305" fmla="val 899779"/>
              <a:gd name="f306" fmla="val 5728914"/>
              <a:gd name="f307" fmla="val 5555620"/>
              <a:gd name="f308" fmla="val 946881"/>
              <a:gd name="f309" fmla="val 5245659"/>
              <a:gd name="f310" fmla="val 857916"/>
              <a:gd name="f311" fmla="val 4976633"/>
              <a:gd name="f312" fmla="val 4707607"/>
              <a:gd name="f313" fmla="val 988744"/>
              <a:gd name="f314" fmla="val 4648321"/>
              <a:gd name="f315" fmla="val 885136"/>
              <a:gd name="f316" fmla="val 4484756"/>
              <a:gd name="f317" fmla="val 4321191"/>
              <a:gd name="f318" fmla="val 961524"/>
              <a:gd name="f319" fmla="val 4155914"/>
              <a:gd name="f320" fmla="val 899247"/>
              <a:gd name="f321" fmla="val 3992880"/>
              <a:gd name="f322" fmla="val 3829846"/>
              <a:gd name="f323" fmla="val 947413"/>
              <a:gd name="f324" fmla="val 3635769"/>
              <a:gd name="f325" fmla="val 922907"/>
              <a:gd name="f326" fmla="val 3501003"/>
              <a:gd name="f327" fmla="val 3366237"/>
              <a:gd name="f328" fmla="val 923753"/>
              <a:gd name="f329" fmla="val 3185220"/>
              <a:gd name="f330" fmla="val 858151"/>
              <a:gd name="f331" fmla="val 2922325"/>
              <a:gd name="f332" fmla="val 2659430"/>
              <a:gd name="f333" fmla="val 988509"/>
              <a:gd name="f334" fmla="val 2601863"/>
              <a:gd name="f335" fmla="val 895772"/>
              <a:gd name="f336" fmla="val 2517250"/>
              <a:gd name="f337" fmla="val 2432638"/>
              <a:gd name="f338" fmla="val 950888"/>
              <a:gd name="f339" fmla="val 2251617"/>
              <a:gd name="f340" fmla="val 909314"/>
              <a:gd name="f341" fmla="val 2112175"/>
              <a:gd name="f342" fmla="val 1972734"/>
              <a:gd name="f343" fmla="val 937346"/>
              <a:gd name="f344" fmla="val 1804860"/>
              <a:gd name="f345" fmla="val 893550"/>
              <a:gd name="f346" fmla="val 1435738"/>
              <a:gd name="f347" fmla="val 953110"/>
              <a:gd name="f348" fmla="val 1352196"/>
              <a:gd name="f349" fmla="val 918774"/>
              <a:gd name="f350" fmla="val 1215224"/>
              <a:gd name="f351" fmla="val 1078252"/>
              <a:gd name="f352" fmla="val 927886"/>
              <a:gd name="f353" fmla="val 882571"/>
              <a:gd name="f354" fmla="val 896097"/>
              <a:gd name="f355" fmla="val 564125"/>
              <a:gd name="f356" fmla="val 950563"/>
              <a:gd name="f357" fmla="val 336004"/>
              <a:gd name="f358" fmla="val 837188"/>
              <a:gd name="f359" fmla="+- 0 0 1251"/>
              <a:gd name="f360" fmla="val 776004"/>
              <a:gd name="f361" fmla="val 3228"/>
              <a:gd name="f362" fmla="val 647441"/>
              <a:gd name="f363" fmla="val 443198"/>
              <a:gd name="f364" fmla="+- 0 0 3228"/>
              <a:gd name="f365" fmla="val 238955"/>
              <a:gd name="f366" fmla="val 16328"/>
              <a:gd name="f367" fmla="val 142042"/>
              <a:gd name="f368" fmla="*/ f0 1 8680173"/>
              <a:gd name="f369" fmla="*/ f1 1 923330"/>
              <a:gd name="f370" fmla="+- f4 0 f2"/>
              <a:gd name="f371" fmla="+- f3 0 f2"/>
              <a:gd name="f372" fmla="*/ f371 1 8680173"/>
              <a:gd name="f373" fmla="*/ f370 1 923330"/>
              <a:gd name="f374" fmla="*/ f2 1 f372"/>
              <a:gd name="f375" fmla="*/ f3 1 f372"/>
              <a:gd name="f376" fmla="*/ f2 1 f373"/>
              <a:gd name="f377" fmla="*/ f4 1 f373"/>
              <a:gd name="f378" fmla="*/ f374 f368 1"/>
              <a:gd name="f379" fmla="*/ f375 f368 1"/>
              <a:gd name="f380" fmla="*/ f377 f369 1"/>
              <a:gd name="f381" fmla="*/ f376 f369 1"/>
            </a:gdLst>
            <a:ahLst/>
            <a:cxnLst>
              <a:cxn ang="3cd4">
                <a:pos x="hc" y="t"/>
              </a:cxn>
              <a:cxn ang="0">
                <a:pos x="r" y="vc"/>
              </a:cxn>
              <a:cxn ang="cd4">
                <a:pos x="hc" y="b"/>
              </a:cxn>
              <a:cxn ang="cd2">
                <a:pos x="l" y="vc"/>
              </a:cxn>
            </a:cxnLst>
            <a:rect l="f378" t="f381" r="f379" b="f380"/>
            <a:pathLst>
              <a:path w="8680173" h="923330"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49" y="f2"/>
                </a:cubicBezTo>
                <a:cubicBezTo>
                  <a:pt x="f50" y="f51"/>
                  <a:pt x="f52" y="f53"/>
                  <a:pt x="f54" y="f2"/>
                </a:cubicBezTo>
                <a:cubicBezTo>
                  <a:pt x="f55" y="f56"/>
                  <a:pt x="f57" y="f58"/>
                  <a:pt x="f59" y="f2"/>
                </a:cubicBezTo>
                <a:cubicBezTo>
                  <a:pt x="f60" y="f61"/>
                  <a:pt x="f62" y="f63"/>
                  <a:pt x="f64" y="f2"/>
                </a:cubicBezTo>
                <a:cubicBezTo>
                  <a:pt x="f65" y="f66"/>
                  <a:pt x="f67" y="f68"/>
                  <a:pt x="f69" y="f2"/>
                </a:cubicBezTo>
                <a:cubicBezTo>
                  <a:pt x="f70" y="f71"/>
                  <a:pt x="f72" y="f73"/>
                  <a:pt x="f74" y="f2"/>
                </a:cubicBezTo>
                <a:cubicBezTo>
                  <a:pt x="f75" y="f76"/>
                  <a:pt x="f77" y="f78"/>
                  <a:pt x="f79" y="f2"/>
                </a:cubicBezTo>
                <a:cubicBezTo>
                  <a:pt x="f80" y="f81"/>
                  <a:pt x="f82" y="f83"/>
                  <a:pt x="f84" y="f2"/>
                </a:cubicBezTo>
                <a:cubicBezTo>
                  <a:pt x="f85" y="f86"/>
                  <a:pt x="f87" y="f88"/>
                  <a:pt x="f89" y="f2"/>
                </a:cubicBezTo>
                <a:cubicBezTo>
                  <a:pt x="f90" y="f91"/>
                  <a:pt x="f92" y="f93"/>
                  <a:pt x="f3" y="f2"/>
                </a:cubicBezTo>
                <a:cubicBezTo>
                  <a:pt x="f94" y="f95"/>
                  <a:pt x="f96" y="f97"/>
                  <a:pt x="f3" y="f98"/>
                </a:cubicBezTo>
                <a:cubicBezTo>
                  <a:pt x="f99" y="f100"/>
                  <a:pt x="f101" y="f102"/>
                  <a:pt x="f3" y="f4"/>
                </a:cubicBezTo>
                <a:cubicBezTo>
                  <a:pt x="f103" y="f104"/>
                  <a:pt x="f105" y="f106"/>
                  <a:pt x="f89" y="f4"/>
                </a:cubicBezTo>
                <a:cubicBezTo>
                  <a:pt x="f107" y="f108"/>
                  <a:pt x="f109" y="f110"/>
                  <a:pt x="f111" y="f4"/>
                </a:cubicBezTo>
                <a:cubicBezTo>
                  <a:pt x="f112" y="f113"/>
                  <a:pt x="f114" y="f115"/>
                  <a:pt x="f116" y="f4"/>
                </a:cubicBezTo>
                <a:cubicBezTo>
                  <a:pt x="f117" y="f118"/>
                  <a:pt x="f119" y="f120"/>
                  <a:pt x="f74" y="f4"/>
                </a:cubicBezTo>
                <a:cubicBezTo>
                  <a:pt x="f121" y="f122"/>
                  <a:pt x="f123" y="f124"/>
                  <a:pt x="f125" y="f4"/>
                </a:cubicBezTo>
                <a:cubicBezTo>
                  <a:pt x="f126" y="f127"/>
                  <a:pt x="f128" y="f129"/>
                  <a:pt x="f130" y="f4"/>
                </a:cubicBezTo>
                <a:cubicBezTo>
                  <a:pt x="f131" y="f132"/>
                  <a:pt x="f133" y="f134"/>
                  <a:pt x="f59" y="f4"/>
                </a:cubicBezTo>
                <a:cubicBezTo>
                  <a:pt x="f135" y="f136"/>
                  <a:pt x="f137" y="f138"/>
                  <a:pt x="f139" y="f4"/>
                </a:cubicBezTo>
                <a:cubicBezTo>
                  <a:pt x="f140" y="f141"/>
                  <a:pt x="f142" y="f143"/>
                  <a:pt x="f144" y="f4"/>
                </a:cubicBezTo>
                <a:cubicBezTo>
                  <a:pt x="f145" y="f146"/>
                  <a:pt x="f147" y="f148"/>
                  <a:pt x="f149" y="f4"/>
                </a:cubicBezTo>
                <a:cubicBezTo>
                  <a:pt x="f150" y="f151"/>
                  <a:pt x="f152" y="f153"/>
                  <a:pt x="f154" y="f4"/>
                </a:cubicBezTo>
                <a:cubicBezTo>
                  <a:pt x="f155" y="f156"/>
                  <a:pt x="f157" y="f158"/>
                  <a:pt x="f159" y="f4"/>
                </a:cubicBezTo>
                <a:cubicBezTo>
                  <a:pt x="f160" y="f161"/>
                  <a:pt x="f162" y="f163"/>
                  <a:pt x="f164" y="f4"/>
                </a:cubicBezTo>
                <a:cubicBezTo>
                  <a:pt x="f165" y="f166"/>
                  <a:pt x="f167" y="f168"/>
                  <a:pt x="f169" y="f4"/>
                </a:cubicBezTo>
                <a:cubicBezTo>
                  <a:pt x="f170" y="f171"/>
                  <a:pt x="f172" y="f173"/>
                  <a:pt x="f174" y="f4"/>
                </a:cubicBezTo>
                <a:cubicBezTo>
                  <a:pt x="f175" y="f176"/>
                  <a:pt x="f177" y="f178"/>
                  <a:pt x="f179" y="f4"/>
                </a:cubicBezTo>
                <a:cubicBezTo>
                  <a:pt x="f180" y="f181"/>
                  <a:pt x="f182" y="f183"/>
                  <a:pt x="f184" y="f4"/>
                </a:cubicBezTo>
                <a:cubicBezTo>
                  <a:pt x="f185" y="f186"/>
                  <a:pt x="f187" y="f188"/>
                  <a:pt x="f2" y="f4"/>
                </a:cubicBezTo>
                <a:cubicBezTo>
                  <a:pt x="f189" y="f190"/>
                  <a:pt x="f191" y="f192"/>
                  <a:pt x="f2" y="f193"/>
                </a:cubicBezTo>
                <a:cubicBezTo>
                  <a:pt x="f194" y="f195"/>
                  <a:pt x="f196" y="f197"/>
                  <a:pt x="f2" y="f2"/>
                </a:cubicBezTo>
                <a:close/>
              </a:path>
              <a:path w="8680173" h="923330">
                <a:moveTo>
                  <a:pt x="f2" y="f2"/>
                </a:moveTo>
                <a:cubicBezTo>
                  <a:pt x="f198" y="f199"/>
                  <a:pt x="f200" y="f201"/>
                  <a:pt x="f202" y="f2"/>
                </a:cubicBezTo>
                <a:cubicBezTo>
                  <a:pt x="f203" y="f204"/>
                  <a:pt x="f205" y="f206"/>
                  <a:pt x="f207" y="f2"/>
                </a:cubicBezTo>
                <a:cubicBezTo>
                  <a:pt x="f208" y="f209"/>
                  <a:pt x="f210" y="f211"/>
                  <a:pt x="f212" y="f2"/>
                </a:cubicBezTo>
                <a:cubicBezTo>
                  <a:pt x="f213" y="f214"/>
                  <a:pt x="f215" y="f216"/>
                  <a:pt x="f217" y="f2"/>
                </a:cubicBezTo>
                <a:cubicBezTo>
                  <a:pt x="f218" y="f219"/>
                  <a:pt x="f220" y="f221"/>
                  <a:pt x="f222" y="f2"/>
                </a:cubicBezTo>
                <a:cubicBezTo>
                  <a:pt x="f223" y="f224"/>
                  <a:pt x="f225" y="f226"/>
                  <a:pt x="f227" y="f2"/>
                </a:cubicBezTo>
                <a:cubicBezTo>
                  <a:pt x="f228" y="f229"/>
                  <a:pt x="f230" y="f231"/>
                  <a:pt x="f232" y="f2"/>
                </a:cubicBezTo>
                <a:cubicBezTo>
                  <a:pt x="f233" y="f234"/>
                  <a:pt x="f235" y="f236"/>
                  <a:pt x="f237" y="f2"/>
                </a:cubicBezTo>
                <a:cubicBezTo>
                  <a:pt x="f238" y="f239"/>
                  <a:pt x="f240" y="f241"/>
                  <a:pt x="f130" y="f2"/>
                </a:cubicBezTo>
                <a:cubicBezTo>
                  <a:pt x="f242" y="f243"/>
                  <a:pt x="f244" y="f245"/>
                  <a:pt x="f246" y="f2"/>
                </a:cubicBezTo>
                <a:cubicBezTo>
                  <a:pt x="f247" y="f248"/>
                  <a:pt x="f249" y="f250"/>
                  <a:pt x="f251" y="f2"/>
                </a:cubicBezTo>
                <a:cubicBezTo>
                  <a:pt x="f252" y="f253"/>
                  <a:pt x="f254" y="f255"/>
                  <a:pt x="f256" y="f2"/>
                </a:cubicBezTo>
                <a:cubicBezTo>
                  <a:pt x="f257" y="f258"/>
                  <a:pt x="f259" y="f260"/>
                  <a:pt x="f261" y="f2"/>
                </a:cubicBezTo>
                <a:cubicBezTo>
                  <a:pt x="f262" y="f263"/>
                  <a:pt x="f264" y="f265"/>
                  <a:pt x="f266" y="f2"/>
                </a:cubicBezTo>
                <a:cubicBezTo>
                  <a:pt x="f267" y="f268"/>
                  <a:pt x="f269" y="f270"/>
                  <a:pt x="f3" y="f2"/>
                </a:cubicBezTo>
                <a:cubicBezTo>
                  <a:pt x="f271" y="f272"/>
                  <a:pt x="f273" y="f274"/>
                  <a:pt x="f3" y="f275"/>
                </a:cubicBezTo>
                <a:cubicBezTo>
                  <a:pt x="f276" y="f277"/>
                  <a:pt x="f278" y="f279"/>
                  <a:pt x="f3" y="f4"/>
                </a:cubicBezTo>
                <a:cubicBezTo>
                  <a:pt x="f280" y="f281"/>
                  <a:pt x="f282" y="f283"/>
                  <a:pt x="f266" y="f4"/>
                </a:cubicBezTo>
                <a:cubicBezTo>
                  <a:pt x="f284" y="f285"/>
                  <a:pt x="f286" y="f287"/>
                  <a:pt x="f84" y="f4"/>
                </a:cubicBezTo>
                <a:cubicBezTo>
                  <a:pt x="f288" y="f289"/>
                  <a:pt x="f290" y="f291"/>
                  <a:pt x="f116" y="f4"/>
                </a:cubicBezTo>
                <a:cubicBezTo>
                  <a:pt x="f292" y="f293"/>
                  <a:pt x="f294" y="f295"/>
                  <a:pt x="f296" y="f4"/>
                </a:cubicBezTo>
                <a:cubicBezTo>
                  <a:pt x="f297" y="f298"/>
                  <a:pt x="f299" y="f300"/>
                  <a:pt x="f301" y="f4"/>
                </a:cubicBezTo>
                <a:cubicBezTo>
                  <a:pt x="f302" y="f303"/>
                  <a:pt x="f304" y="f305"/>
                  <a:pt x="f306" y="f4"/>
                </a:cubicBezTo>
                <a:cubicBezTo>
                  <a:pt x="f307" y="f308"/>
                  <a:pt x="f309" y="f310"/>
                  <a:pt x="f311" y="f4"/>
                </a:cubicBezTo>
                <a:cubicBezTo>
                  <a:pt x="f312" y="f313"/>
                  <a:pt x="f314" y="f315"/>
                  <a:pt x="f316" y="f4"/>
                </a:cubicBezTo>
                <a:cubicBezTo>
                  <a:pt x="f317" y="f318"/>
                  <a:pt x="f319" y="f320"/>
                  <a:pt x="f321" y="f4"/>
                </a:cubicBezTo>
                <a:cubicBezTo>
                  <a:pt x="f322" y="f323"/>
                  <a:pt x="f324" y="f325"/>
                  <a:pt x="f326" y="f4"/>
                </a:cubicBezTo>
                <a:cubicBezTo>
                  <a:pt x="f327" y="f328"/>
                  <a:pt x="f329" y="f330"/>
                  <a:pt x="f331" y="f4"/>
                </a:cubicBezTo>
                <a:cubicBezTo>
                  <a:pt x="f332" y="f333"/>
                  <a:pt x="f334" y="f335"/>
                  <a:pt x="f336" y="f4"/>
                </a:cubicBezTo>
                <a:cubicBezTo>
                  <a:pt x="f337" y="f338"/>
                  <a:pt x="f339" y="f340"/>
                  <a:pt x="f341" y="f4"/>
                </a:cubicBezTo>
                <a:cubicBezTo>
                  <a:pt x="f342" y="f343"/>
                  <a:pt x="f344" y="f345"/>
                  <a:pt x="f24" y="f4"/>
                </a:cubicBezTo>
                <a:cubicBezTo>
                  <a:pt x="f346" y="f347"/>
                  <a:pt x="f348" y="f349"/>
                  <a:pt x="f350" y="f4"/>
                </a:cubicBezTo>
                <a:cubicBezTo>
                  <a:pt x="f351" y="f352"/>
                  <a:pt x="f353" y="f354"/>
                  <a:pt x="f14" y="f4"/>
                </a:cubicBezTo>
                <a:cubicBezTo>
                  <a:pt x="f355" y="f356"/>
                  <a:pt x="f357" y="f358"/>
                  <a:pt x="f2" y="f4"/>
                </a:cubicBezTo>
                <a:cubicBezTo>
                  <a:pt x="f359" y="f360"/>
                  <a:pt x="f361" y="f362"/>
                  <a:pt x="f2" y="f363"/>
                </a:cubicBezTo>
                <a:cubicBezTo>
                  <a:pt x="f364" y="f365"/>
                  <a:pt x="f366" y="f367"/>
                  <a:pt x="f2" y="f2"/>
                </a:cubicBezTo>
                <a:close/>
              </a:path>
            </a:pathLst>
          </a:custGeom>
          <a:noFill/>
          <a:ln w="28437">
            <a:solidFill>
              <a:srgbClr val="00B0F0"/>
            </a:solidFill>
            <a:prstDash val="solid"/>
          </a:ln>
        </p:spPr>
        <p:txBody>
          <a:bodyPr vert="horz" wrap="square" lIns="90004" tIns="44997" rIns="90004" bIns="44997" anchor="t" anchorCtr="0" compatLnSpc="0">
            <a:spAutoFit/>
          </a:bodyPr>
          <a:lstStyle/>
          <a:p>
            <a:pPr marL="457200" marR="0" lvl="1"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1" i="0" u="none" strike="noStrike" kern="1200" cap="none" spc="0" baseline="0">
                <a:solidFill>
                  <a:srgbClr val="000000"/>
                </a:solidFill>
                <a:uFillTx/>
                <a:latin typeface="Comic Sans MS" pitchFamily="66"/>
                <a:ea typeface="Microsoft YaHei" pitchFamily="2"/>
                <a:cs typeface="Arial" pitchFamily="2"/>
              </a:rPr>
              <a:t>LA SCUOLA SI IMPEGNA A:</a:t>
            </a:r>
          </a:p>
          <a:p>
            <a:pPr marL="457200" marR="0" lvl="1"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000000"/>
                </a:solidFill>
                <a:uFillTx/>
                <a:latin typeface="Comic Sans MS" pitchFamily="66"/>
                <a:ea typeface="Microsoft YaHei" pitchFamily="2"/>
                <a:cs typeface="Arial" pitchFamily="2"/>
              </a:rPr>
              <a:t>• creare un clima sereno e corretto, favorendo lo sviluppo delle conoscenze e delle competenze, la maturazione dei comportamenti e dei valori, il sostegno nelle diverse abilità, l’accompagnamento nelle situazioni di disagio, la lotta ad ogni forma di pregiudizio e di emarginazione;</a:t>
            </a:r>
          </a:p>
          <a:p>
            <a:pPr marL="457200" marR="0" lvl="1"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000000"/>
                </a:solidFill>
                <a:uFillTx/>
                <a:latin typeface="Comic Sans MS" pitchFamily="66"/>
                <a:ea typeface="Microsoft YaHei" pitchFamily="2"/>
                <a:cs typeface="Arial" pitchFamily="2"/>
              </a:rPr>
              <a:t>• offrire agli alunni, tramite i suoi operatori, modelli di comportamento corretto, rispettoso delle regole, tollerante, responsabile, disponibile al dialogo ed al confronto;</a:t>
            </a:r>
          </a:p>
          <a:p>
            <a:pPr marL="457200" marR="0" lvl="1"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000000"/>
                </a:solidFill>
                <a:uFillTx/>
                <a:latin typeface="Comic Sans MS" pitchFamily="66"/>
                <a:ea typeface="Microsoft YaHei" pitchFamily="2"/>
                <a:cs typeface="Arial" pitchFamily="2"/>
              </a:rPr>
              <a:t>• operare secondo le indicazioni nazionali ed a realizzare le scelte progettuali, metodologiche e pedagogiche elaborate nel Piano dell’Offerta Formativa, tutelando il diritto ad apprendere;</a:t>
            </a:r>
          </a:p>
          <a:p>
            <a:pPr marL="457200" marR="0" lvl="1"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000000"/>
                </a:solidFill>
                <a:uFillTx/>
                <a:latin typeface="Comic Sans MS" pitchFamily="66"/>
                <a:ea typeface="Microsoft YaHei" pitchFamily="2"/>
                <a:cs typeface="Arial" pitchFamily="2"/>
              </a:rPr>
              <a:t>• favorire l’acquisizione dell’uso consapevole delle tecnologie digitali;</a:t>
            </a:r>
          </a:p>
          <a:p>
            <a:pPr marL="457200" marR="0" lvl="1"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000000"/>
                </a:solidFill>
                <a:uFillTx/>
                <a:latin typeface="Comic Sans MS" pitchFamily="66"/>
                <a:ea typeface="Microsoft YaHei" pitchFamily="2"/>
                <a:cs typeface="Arial" pitchFamily="2"/>
              </a:rPr>
              <a:t>• procedere alle attività di verifica e di valutazione in modo congruo rispetto alla programmazione e ai ritmi di apprendimento, chiarendone le modalità e motivando i risultati;</a:t>
            </a:r>
          </a:p>
          <a:p>
            <a:pPr marL="457200" marR="0" lvl="1"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000000"/>
                </a:solidFill>
                <a:uFillTx/>
                <a:latin typeface="Comic Sans MS" pitchFamily="66"/>
                <a:ea typeface="Microsoft YaHei" pitchFamily="2"/>
                <a:cs typeface="Arial" pitchFamily="2"/>
              </a:rPr>
              <a:t>• comunicare costantemente con le famiglie in merito ai risultati, alle difficoltà, ai progressi nell’attività educativo-didattica ad agli aspetti inerenti il comportamento;</a:t>
            </a:r>
          </a:p>
          <a:p>
            <a:pPr marL="457200" marR="0" lvl="1"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000000"/>
                </a:solidFill>
                <a:uFillTx/>
                <a:latin typeface="Comic Sans MS" pitchFamily="66"/>
                <a:ea typeface="Microsoft YaHei" pitchFamily="2"/>
                <a:cs typeface="Arial" pitchFamily="2"/>
              </a:rPr>
              <a:t>• mantenere la riservatezza sui dati sensibili e le notizie riguardanti le alunne e gli alunni;</a:t>
            </a:r>
          </a:p>
          <a:p>
            <a:pPr marL="457200" marR="0" lvl="1"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000000"/>
                </a:solidFill>
                <a:uFillTx/>
                <a:latin typeface="Comic Sans MS" pitchFamily="66"/>
                <a:ea typeface="Microsoft YaHei" pitchFamily="2"/>
                <a:cs typeface="Arial" pitchFamily="2"/>
              </a:rPr>
              <a:t>• offrire attrezzature e sussidi didattico-tecnologici adeguati;</a:t>
            </a:r>
          </a:p>
          <a:p>
            <a:pPr marL="457200" marR="0" lvl="1"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000000"/>
                </a:solidFill>
                <a:uFillTx/>
                <a:latin typeface="Comic Sans MS" pitchFamily="66"/>
                <a:ea typeface="Microsoft YaHei" pitchFamily="2"/>
                <a:cs typeface="Arial" pitchFamily="2"/>
              </a:rPr>
              <a:t>• prevenire, vigilare e intervenire tempestivamente nel caso di episodi di inosservanza delle regole di convivenza sociale.</a:t>
            </a:r>
          </a:p>
        </p:txBody>
      </p:sp>
      <p:sp>
        <p:nvSpPr>
          <p:cNvPr id="3" name="CasellaDiTesto 5">
            <a:extLst>
              <a:ext uri="{FF2B5EF4-FFF2-40B4-BE49-F238E27FC236}">
                <a16:creationId xmlns:a16="http://schemas.microsoft.com/office/drawing/2014/main" id="{E320371C-2BAD-C69B-3307-793ED991F889}"/>
              </a:ext>
            </a:extLst>
          </p:cNvPr>
          <p:cNvSpPr/>
          <p:nvPr/>
        </p:nvSpPr>
        <p:spPr>
          <a:xfrm>
            <a:off x="1799996" y="310676"/>
            <a:ext cx="8679960" cy="727560"/>
          </a:xfrm>
          <a:custGeom>
            <a:avLst/>
            <a:gdLst>
              <a:gd name="f0" fmla="val w"/>
              <a:gd name="f1" fmla="val h"/>
              <a:gd name="f2" fmla="val 0"/>
              <a:gd name="f3" fmla="val 8680173"/>
              <a:gd name="f4" fmla="val 923330"/>
              <a:gd name="f5" fmla="val 142824"/>
              <a:gd name="f6" fmla="+- 0 0 15078"/>
              <a:gd name="f7" fmla="val 190265"/>
              <a:gd name="f8" fmla="val 37329"/>
              <a:gd name="f9" fmla="val 318273"/>
              <a:gd name="f10" fmla="val 446281"/>
              <a:gd name="f11" fmla="+- 0 0 37329"/>
              <a:gd name="f12" fmla="val 570763"/>
              <a:gd name="f13" fmla="val 20960"/>
              <a:gd name="f14" fmla="val 723348"/>
              <a:gd name="f15" fmla="val 875934"/>
              <a:gd name="f16" fmla="+- 0 0 20960"/>
              <a:gd name="f17" fmla="val 967967"/>
              <a:gd name="f18" fmla="val 9640"/>
              <a:gd name="f19" fmla="val 1041621"/>
              <a:gd name="f20" fmla="val 1115275"/>
              <a:gd name="f21" fmla="+- 0 0 9640"/>
              <a:gd name="f22" fmla="val 1333937"/>
              <a:gd name="f23" fmla="val 33983"/>
              <a:gd name="f24" fmla="val 1620299"/>
              <a:gd name="f25" fmla="val 1906661"/>
              <a:gd name="f26" fmla="+- 0 0 33983"/>
              <a:gd name="f27" fmla="val 1824642"/>
              <a:gd name="f28" fmla="val 25316"/>
              <a:gd name="f29" fmla="val 1938572"/>
              <a:gd name="f30" fmla="val 2052502"/>
              <a:gd name="f31" fmla="+- 0 0 25316"/>
              <a:gd name="f32" fmla="val 2155349"/>
              <a:gd name="f33" fmla="val 5082"/>
              <a:gd name="f34" fmla="val 2343647"/>
              <a:gd name="f35" fmla="val 2531946"/>
              <a:gd name="f36" fmla="+- 0 0 5082"/>
              <a:gd name="f37" fmla="val 2804817"/>
              <a:gd name="f38" fmla="val 38215"/>
              <a:gd name="f39" fmla="val 3095928"/>
              <a:gd name="f40" fmla="val 3387039"/>
              <a:gd name="f41" fmla="+- 0 0 38215"/>
              <a:gd name="f42" fmla="val 3416045"/>
              <a:gd name="f43" fmla="val 14649"/>
              <a:gd name="f44" fmla="val 3674607"/>
              <a:gd name="f45" fmla="val 3933169"/>
              <a:gd name="f46" fmla="+- 0 0 14649"/>
              <a:gd name="f47" fmla="val 4055745"/>
              <a:gd name="f48" fmla="val 61481"/>
              <a:gd name="f49" fmla="val 4340087"/>
              <a:gd name="f50" fmla="val 4624429"/>
              <a:gd name="f51" fmla="+- 0 0 61481"/>
              <a:gd name="f52" fmla="val 4588098"/>
              <a:gd name="f53" fmla="val 30562"/>
              <a:gd name="f54" fmla="val 4658360"/>
              <a:gd name="f55" fmla="val 4728622"/>
              <a:gd name="f56" fmla="+- 0 0 30562"/>
              <a:gd name="f57" fmla="val 5147546"/>
              <a:gd name="f58" fmla="val 47409"/>
              <a:gd name="f59" fmla="val 5323839"/>
              <a:gd name="f60" fmla="val 5500132"/>
              <a:gd name="f61" fmla="+- 0 0 47409"/>
              <a:gd name="f62" fmla="val 5760269"/>
              <a:gd name="f63" fmla="val 14355"/>
              <a:gd name="f64" fmla="val 5902518"/>
              <a:gd name="f65" fmla="val 6044767"/>
              <a:gd name="f66" fmla="+- 0 0 14355"/>
              <a:gd name="f67" fmla="val 6315047"/>
              <a:gd name="f68" fmla="val 52779"/>
              <a:gd name="f69" fmla="val 6481196"/>
              <a:gd name="f70" fmla="val 6647345"/>
              <a:gd name="f71" fmla="+- 0 0 52779"/>
              <a:gd name="f72" fmla="val 6660326"/>
              <a:gd name="f73" fmla="val 32676"/>
              <a:gd name="f74" fmla="val 6799469"/>
              <a:gd name="f75" fmla="val 6938612"/>
              <a:gd name="f76" fmla="+- 0 0 32676"/>
              <a:gd name="f77" fmla="val 7074962"/>
              <a:gd name="f78" fmla="val 6251"/>
              <a:gd name="f79" fmla="val 7291345"/>
              <a:gd name="f80" fmla="val 7507728"/>
              <a:gd name="f81" fmla="+- 0 0 6251"/>
              <a:gd name="f82" fmla="val 7554457"/>
              <a:gd name="f83" fmla="val 18265"/>
              <a:gd name="f84" fmla="val 7783222"/>
              <a:gd name="f85" fmla="val 8011987"/>
              <a:gd name="f86" fmla="+- 0 0 18265"/>
              <a:gd name="f87" fmla="val 7948987"/>
              <a:gd name="f88" fmla="val 24283"/>
              <a:gd name="f89" fmla="val 8101495"/>
              <a:gd name="f90" fmla="val 8254003"/>
              <a:gd name="f91" fmla="+- 0 0 24283"/>
              <a:gd name="f92" fmla="val 8552985"/>
              <a:gd name="f93" fmla="val 30186"/>
              <a:gd name="f94" fmla="val 8729405"/>
              <a:gd name="f95" fmla="val 209922"/>
              <a:gd name="f96" fmla="val 8628233"/>
              <a:gd name="f97" fmla="val 297935"/>
              <a:gd name="f98" fmla="val 433965"/>
              <a:gd name="f99" fmla="val 8732113"/>
              <a:gd name="f100" fmla="val 569996"/>
              <a:gd name="f101" fmla="val 8639934"/>
              <a:gd name="f102" fmla="val 793406"/>
              <a:gd name="f103" fmla="val 8515728"/>
              <a:gd name="f104" fmla="val 964247"/>
              <a:gd name="f105" fmla="val 8364424"/>
              <a:gd name="f106" fmla="val 894797"/>
              <a:gd name="f107" fmla="val 7838566"/>
              <a:gd name="f108" fmla="val 951863"/>
              <a:gd name="f109" fmla="val 7816545"/>
              <a:gd name="f110" fmla="val 901162"/>
              <a:gd name="f111" fmla="val 7696420"/>
              <a:gd name="f112" fmla="val 7576295"/>
              <a:gd name="f113" fmla="val 945498"/>
              <a:gd name="f114" fmla="val 7379860"/>
              <a:gd name="f115" fmla="val 883247"/>
              <a:gd name="f116" fmla="val 7204544"/>
              <a:gd name="f117" fmla="val 7029228"/>
              <a:gd name="f118" fmla="val 963413"/>
              <a:gd name="f119" fmla="val 6885440"/>
              <a:gd name="f120" fmla="val 901567"/>
              <a:gd name="f121" fmla="val 6713498"/>
              <a:gd name="f122" fmla="val 945093"/>
              <a:gd name="f123" fmla="val 6221509"/>
              <a:gd name="f124" fmla="val 892791"/>
              <a:gd name="f125" fmla="val 6047187"/>
              <a:gd name="f126" fmla="val 5872865"/>
              <a:gd name="f127" fmla="val 953869"/>
              <a:gd name="f128" fmla="val 5739420"/>
              <a:gd name="f129" fmla="val 891950"/>
              <a:gd name="f130" fmla="val 5642112"/>
              <a:gd name="f131" fmla="val 5544804"/>
              <a:gd name="f132" fmla="val 954710"/>
              <a:gd name="f133" fmla="val 5451041"/>
              <a:gd name="f134" fmla="val 921739"/>
              <a:gd name="f135" fmla="val 5196637"/>
              <a:gd name="f136" fmla="val 924921"/>
              <a:gd name="f137" fmla="val 5080048"/>
              <a:gd name="f138" fmla="val 895690"/>
              <a:gd name="f139" fmla="val 5005566"/>
              <a:gd name="f140" fmla="val 4931084"/>
              <a:gd name="f141" fmla="val 950970"/>
              <a:gd name="f142" fmla="val 4807441"/>
              <a:gd name="f143" fmla="val 917240"/>
              <a:gd name="f144" fmla="val 4687293"/>
              <a:gd name="f145" fmla="val 4567145"/>
              <a:gd name="f146" fmla="val 929420"/>
              <a:gd name="f147" fmla="val 4414183"/>
              <a:gd name="f148" fmla="val 898314"/>
              <a:gd name="f149" fmla="val 4282219"/>
              <a:gd name="f150" fmla="val 4150255"/>
              <a:gd name="f151" fmla="val 948346"/>
              <a:gd name="f152" fmla="val 3950785"/>
              <a:gd name="f153" fmla="val 877002"/>
              <a:gd name="f154" fmla="val 3790342"/>
              <a:gd name="f155" fmla="val 3629899"/>
              <a:gd name="f156" fmla="val 969658"/>
              <a:gd name="f157" fmla="val 3361695"/>
              <a:gd name="f158" fmla="val 868463"/>
              <a:gd name="f159" fmla="val 3038061"/>
              <a:gd name="f160" fmla="val 2714427"/>
              <a:gd name="f161" fmla="val 978197"/>
              <a:gd name="f162" fmla="val 2654409"/>
              <a:gd name="f163" fmla="val 920712"/>
              <a:gd name="f164" fmla="val 2285779"/>
              <a:gd name="f165" fmla="val 1917149"/>
              <a:gd name="f166" fmla="val 925948"/>
              <a:gd name="f167" fmla="val 1963681"/>
              <a:gd name="f168" fmla="val 869148"/>
              <a:gd name="f169" fmla="val 1707101"/>
              <a:gd name="f170" fmla="val 1450521"/>
              <a:gd name="f171" fmla="val 977512"/>
              <a:gd name="f172" fmla="val 1538946"/>
              <a:gd name="f173" fmla="val 916056"/>
              <a:gd name="f174" fmla="val 1388828"/>
              <a:gd name="f175" fmla="val 1238710"/>
              <a:gd name="f176" fmla="val 930604"/>
              <a:gd name="f177" fmla="val 1129951"/>
              <a:gd name="f178" fmla="val 911352"/>
              <a:gd name="f179" fmla="val 983753"/>
              <a:gd name="f180" fmla="val 837555"/>
              <a:gd name="f181" fmla="val 935308"/>
              <a:gd name="f182" fmla="val 732917"/>
              <a:gd name="f183" fmla="val 919860"/>
              <a:gd name="f184" fmla="val 665480"/>
              <a:gd name="f185" fmla="val 598043"/>
              <a:gd name="f186" fmla="val 926800"/>
              <a:gd name="f187" fmla="val 268058"/>
              <a:gd name="f188" fmla="val 877277"/>
              <a:gd name="f189" fmla="+- 0 0 23958"/>
              <a:gd name="f190" fmla="val 786740"/>
              <a:gd name="f191" fmla="val 8614"/>
              <a:gd name="f192" fmla="val 618701"/>
              <a:gd name="f193" fmla="val 470898"/>
              <a:gd name="f194" fmla="+- 0 0 8614"/>
              <a:gd name="f195" fmla="val 323095"/>
              <a:gd name="f196" fmla="val 1808"/>
              <a:gd name="f197" fmla="val 187419"/>
              <a:gd name="f198" fmla="val 199054"/>
              <a:gd name="f199" fmla="+- 0 0 187"/>
              <a:gd name="f200" fmla="val 452688"/>
              <a:gd name="f201" fmla="val 4641"/>
              <a:gd name="f202" fmla="val 578678"/>
              <a:gd name="f203" fmla="val 704668"/>
              <a:gd name="f204" fmla="+- 0 0 4641"/>
              <a:gd name="f205" fmla="val 874012"/>
              <a:gd name="f206" fmla="val 57396"/>
              <a:gd name="f207" fmla="val 1070555"/>
              <a:gd name="f208" fmla="val 1267098"/>
              <a:gd name="f209" fmla="+- 0 0 57396"/>
              <a:gd name="f210" fmla="val 1437681"/>
              <a:gd name="f211" fmla="val 69361"/>
              <a:gd name="f212" fmla="val 1649233"/>
              <a:gd name="f213" fmla="val 1860785"/>
              <a:gd name="f214" fmla="+- 0 0 69361"/>
              <a:gd name="f215" fmla="val 2110245"/>
              <a:gd name="f216" fmla="val 40701"/>
              <a:gd name="f217" fmla="val 2401515"/>
              <a:gd name="f218" fmla="val 2692785"/>
              <a:gd name="f219" fmla="+- 0 0 40701"/>
              <a:gd name="f220" fmla="val 2738899"/>
              <a:gd name="f221" fmla="val 28109"/>
              <a:gd name="f222" fmla="val 2980193"/>
              <a:gd name="f223" fmla="val 3221487"/>
              <a:gd name="f224" fmla="+- 0 0 28109"/>
              <a:gd name="f225" fmla="val 3485067"/>
              <a:gd name="f226" fmla="val 74476"/>
              <a:gd name="f227" fmla="val 3645673"/>
              <a:gd name="f228" fmla="val 3806279"/>
              <a:gd name="f229" fmla="+- 0 0 74476"/>
              <a:gd name="f230" fmla="val 4022644"/>
              <a:gd name="f231" fmla="val 77117"/>
              <a:gd name="f232" fmla="val 4311153"/>
              <a:gd name="f233" fmla="val 4599662"/>
              <a:gd name="f234" fmla="+- 0 0 77117"/>
              <a:gd name="f235" fmla="val 4828039"/>
              <a:gd name="f236" fmla="val 35447"/>
              <a:gd name="f237" fmla="val 5063434"/>
              <a:gd name="f238" fmla="val 5298829"/>
              <a:gd name="f239" fmla="+- 0 0 35447"/>
              <a:gd name="f240" fmla="val 5364346"/>
              <a:gd name="f241" fmla="val 8043"/>
              <a:gd name="f242" fmla="val 5919878"/>
              <a:gd name="f243" fmla="+- 0 0 8043"/>
              <a:gd name="f244" fmla="val 5886216"/>
              <a:gd name="f245" fmla="val 196"/>
              <a:gd name="f246" fmla="val 5960385"/>
              <a:gd name="f247" fmla="val 6034554"/>
              <a:gd name="f248" fmla="+- 0 0 196"/>
              <a:gd name="f249" fmla="val 6264111"/>
              <a:gd name="f250" fmla="val 2124"/>
              <a:gd name="f251" fmla="val 6365460"/>
              <a:gd name="f252" fmla="val 6466810"/>
              <a:gd name="f253" fmla="+- 0 0 2124"/>
              <a:gd name="f254" fmla="val 6629413"/>
              <a:gd name="f255" fmla="val 42849"/>
              <a:gd name="f256" fmla="val 6857337"/>
              <a:gd name="f257" fmla="val 7085261"/>
              <a:gd name="f258" fmla="+- 0 0 42849"/>
              <a:gd name="f259" fmla="val 7188206"/>
              <a:gd name="f260" fmla="val 68180"/>
              <a:gd name="f261" fmla="val 7436015"/>
              <a:gd name="f262" fmla="val 7683824"/>
              <a:gd name="f263" fmla="+- 0 0 68180"/>
              <a:gd name="f264" fmla="val 8028920"/>
              <a:gd name="f265" fmla="val 5404"/>
              <a:gd name="f266" fmla="val 8188297"/>
              <a:gd name="f267" fmla="val 8347674"/>
              <a:gd name="f268" fmla="+- 0 0 5404"/>
              <a:gd name="f269" fmla="val 8444586"/>
              <a:gd name="f270" fmla="val 8689"/>
              <a:gd name="f271" fmla="val 8680958"/>
              <a:gd name="f272" fmla="val 103757"/>
              <a:gd name="f273" fmla="val 8644446"/>
              <a:gd name="f274" fmla="val 336421"/>
              <a:gd name="f275" fmla="val 480132"/>
              <a:gd name="f276" fmla="val 8715900"/>
              <a:gd name="f277" fmla="val 623843"/>
              <a:gd name="f278" fmla="val 8630993"/>
              <a:gd name="f279" fmla="val 738119"/>
              <a:gd name="f280" fmla="val 8505775"/>
              <a:gd name="f281" fmla="val 936828"/>
              <a:gd name="f282" fmla="val 8369410"/>
              <a:gd name="f283" fmla="val 885748"/>
              <a:gd name="f284" fmla="val 8007184"/>
              <a:gd name="f285" fmla="val 960912"/>
              <a:gd name="f286" fmla="val 7935025"/>
              <a:gd name="f287" fmla="val 889709"/>
              <a:gd name="f288" fmla="val 7631420"/>
              <a:gd name="f289" fmla="val 956951"/>
              <a:gd name="f290" fmla="val 7428411"/>
              <a:gd name="f291" fmla="val 917506"/>
              <a:gd name="f292" fmla="val 6980677"/>
              <a:gd name="f293" fmla="val 929154"/>
              <a:gd name="f294" fmla="val 7013377"/>
              <a:gd name="f295" fmla="val 904783"/>
              <a:gd name="f296" fmla="val 6886271"/>
              <a:gd name="f297" fmla="val 6759165"/>
              <a:gd name="f298" fmla="val 941877"/>
              <a:gd name="f299" fmla="val 6385108"/>
              <a:gd name="f300" fmla="val 857403"/>
              <a:gd name="f301" fmla="val 6220791"/>
              <a:gd name="f302" fmla="val 6056474"/>
              <a:gd name="f303" fmla="val 989257"/>
              <a:gd name="f304" fmla="val 5902208"/>
              <a:gd name="f305" fmla="val 899779"/>
              <a:gd name="f306" fmla="val 5728914"/>
              <a:gd name="f307" fmla="val 5555620"/>
              <a:gd name="f308" fmla="val 946881"/>
              <a:gd name="f309" fmla="val 5245659"/>
              <a:gd name="f310" fmla="val 857916"/>
              <a:gd name="f311" fmla="val 4976633"/>
              <a:gd name="f312" fmla="val 4707607"/>
              <a:gd name="f313" fmla="val 988744"/>
              <a:gd name="f314" fmla="val 4648321"/>
              <a:gd name="f315" fmla="val 885136"/>
              <a:gd name="f316" fmla="val 4484756"/>
              <a:gd name="f317" fmla="val 4321191"/>
              <a:gd name="f318" fmla="val 961524"/>
              <a:gd name="f319" fmla="val 4155914"/>
              <a:gd name="f320" fmla="val 899247"/>
              <a:gd name="f321" fmla="val 3992880"/>
              <a:gd name="f322" fmla="val 3829846"/>
              <a:gd name="f323" fmla="val 947413"/>
              <a:gd name="f324" fmla="val 3635769"/>
              <a:gd name="f325" fmla="val 922907"/>
              <a:gd name="f326" fmla="val 3501003"/>
              <a:gd name="f327" fmla="val 3366237"/>
              <a:gd name="f328" fmla="val 923753"/>
              <a:gd name="f329" fmla="val 3185220"/>
              <a:gd name="f330" fmla="val 858151"/>
              <a:gd name="f331" fmla="val 2922325"/>
              <a:gd name="f332" fmla="val 2659430"/>
              <a:gd name="f333" fmla="val 988509"/>
              <a:gd name="f334" fmla="val 2601863"/>
              <a:gd name="f335" fmla="val 895772"/>
              <a:gd name="f336" fmla="val 2517250"/>
              <a:gd name="f337" fmla="val 2432638"/>
              <a:gd name="f338" fmla="val 950888"/>
              <a:gd name="f339" fmla="val 2251617"/>
              <a:gd name="f340" fmla="val 909314"/>
              <a:gd name="f341" fmla="val 2112175"/>
              <a:gd name="f342" fmla="val 1972734"/>
              <a:gd name="f343" fmla="val 937346"/>
              <a:gd name="f344" fmla="val 1804860"/>
              <a:gd name="f345" fmla="val 893550"/>
              <a:gd name="f346" fmla="val 1435738"/>
              <a:gd name="f347" fmla="val 953110"/>
              <a:gd name="f348" fmla="val 1352196"/>
              <a:gd name="f349" fmla="val 918774"/>
              <a:gd name="f350" fmla="val 1215224"/>
              <a:gd name="f351" fmla="val 1078252"/>
              <a:gd name="f352" fmla="val 927886"/>
              <a:gd name="f353" fmla="val 882571"/>
              <a:gd name="f354" fmla="val 896097"/>
              <a:gd name="f355" fmla="val 564125"/>
              <a:gd name="f356" fmla="val 950563"/>
              <a:gd name="f357" fmla="val 336004"/>
              <a:gd name="f358" fmla="val 837188"/>
              <a:gd name="f359" fmla="+- 0 0 1251"/>
              <a:gd name="f360" fmla="val 776004"/>
              <a:gd name="f361" fmla="val 3228"/>
              <a:gd name="f362" fmla="val 647441"/>
              <a:gd name="f363" fmla="val 443198"/>
              <a:gd name="f364" fmla="+- 0 0 3228"/>
              <a:gd name="f365" fmla="val 238955"/>
              <a:gd name="f366" fmla="val 16328"/>
              <a:gd name="f367" fmla="val 142042"/>
              <a:gd name="f368" fmla="*/ f0 1 8680173"/>
              <a:gd name="f369" fmla="*/ f1 1 923330"/>
              <a:gd name="f370" fmla="+- f4 0 f2"/>
              <a:gd name="f371" fmla="+- f3 0 f2"/>
              <a:gd name="f372" fmla="*/ f371 1 8680173"/>
              <a:gd name="f373" fmla="*/ f370 1 923330"/>
              <a:gd name="f374" fmla="*/ f2 1 f372"/>
              <a:gd name="f375" fmla="*/ f3 1 f372"/>
              <a:gd name="f376" fmla="*/ f2 1 f373"/>
              <a:gd name="f377" fmla="*/ f4 1 f373"/>
              <a:gd name="f378" fmla="*/ f374 f368 1"/>
              <a:gd name="f379" fmla="*/ f375 f368 1"/>
              <a:gd name="f380" fmla="*/ f377 f369 1"/>
              <a:gd name="f381" fmla="*/ f376 f369 1"/>
            </a:gdLst>
            <a:ahLst/>
            <a:cxnLst>
              <a:cxn ang="3cd4">
                <a:pos x="hc" y="t"/>
              </a:cxn>
              <a:cxn ang="0">
                <a:pos x="r" y="vc"/>
              </a:cxn>
              <a:cxn ang="cd4">
                <a:pos x="hc" y="b"/>
              </a:cxn>
              <a:cxn ang="cd2">
                <a:pos x="l" y="vc"/>
              </a:cxn>
            </a:cxnLst>
            <a:rect l="f378" t="f381" r="f379" b="f380"/>
            <a:pathLst>
              <a:path w="8680173" h="923330"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49" y="f2"/>
                </a:cubicBezTo>
                <a:cubicBezTo>
                  <a:pt x="f50" y="f51"/>
                  <a:pt x="f52" y="f53"/>
                  <a:pt x="f54" y="f2"/>
                </a:cubicBezTo>
                <a:cubicBezTo>
                  <a:pt x="f55" y="f56"/>
                  <a:pt x="f57" y="f58"/>
                  <a:pt x="f59" y="f2"/>
                </a:cubicBezTo>
                <a:cubicBezTo>
                  <a:pt x="f60" y="f61"/>
                  <a:pt x="f62" y="f63"/>
                  <a:pt x="f64" y="f2"/>
                </a:cubicBezTo>
                <a:cubicBezTo>
                  <a:pt x="f65" y="f66"/>
                  <a:pt x="f67" y="f68"/>
                  <a:pt x="f69" y="f2"/>
                </a:cubicBezTo>
                <a:cubicBezTo>
                  <a:pt x="f70" y="f71"/>
                  <a:pt x="f72" y="f73"/>
                  <a:pt x="f74" y="f2"/>
                </a:cubicBezTo>
                <a:cubicBezTo>
                  <a:pt x="f75" y="f76"/>
                  <a:pt x="f77" y="f78"/>
                  <a:pt x="f79" y="f2"/>
                </a:cubicBezTo>
                <a:cubicBezTo>
                  <a:pt x="f80" y="f81"/>
                  <a:pt x="f82" y="f83"/>
                  <a:pt x="f84" y="f2"/>
                </a:cubicBezTo>
                <a:cubicBezTo>
                  <a:pt x="f85" y="f86"/>
                  <a:pt x="f87" y="f88"/>
                  <a:pt x="f89" y="f2"/>
                </a:cubicBezTo>
                <a:cubicBezTo>
                  <a:pt x="f90" y="f91"/>
                  <a:pt x="f92" y="f93"/>
                  <a:pt x="f3" y="f2"/>
                </a:cubicBezTo>
                <a:cubicBezTo>
                  <a:pt x="f94" y="f95"/>
                  <a:pt x="f96" y="f97"/>
                  <a:pt x="f3" y="f98"/>
                </a:cubicBezTo>
                <a:cubicBezTo>
                  <a:pt x="f99" y="f100"/>
                  <a:pt x="f101" y="f102"/>
                  <a:pt x="f3" y="f4"/>
                </a:cubicBezTo>
                <a:cubicBezTo>
                  <a:pt x="f103" y="f104"/>
                  <a:pt x="f105" y="f106"/>
                  <a:pt x="f89" y="f4"/>
                </a:cubicBezTo>
                <a:cubicBezTo>
                  <a:pt x="f107" y="f108"/>
                  <a:pt x="f109" y="f110"/>
                  <a:pt x="f111" y="f4"/>
                </a:cubicBezTo>
                <a:cubicBezTo>
                  <a:pt x="f112" y="f113"/>
                  <a:pt x="f114" y="f115"/>
                  <a:pt x="f116" y="f4"/>
                </a:cubicBezTo>
                <a:cubicBezTo>
                  <a:pt x="f117" y="f118"/>
                  <a:pt x="f119" y="f120"/>
                  <a:pt x="f74" y="f4"/>
                </a:cubicBezTo>
                <a:cubicBezTo>
                  <a:pt x="f121" y="f122"/>
                  <a:pt x="f123" y="f124"/>
                  <a:pt x="f125" y="f4"/>
                </a:cubicBezTo>
                <a:cubicBezTo>
                  <a:pt x="f126" y="f127"/>
                  <a:pt x="f128" y="f129"/>
                  <a:pt x="f130" y="f4"/>
                </a:cubicBezTo>
                <a:cubicBezTo>
                  <a:pt x="f131" y="f132"/>
                  <a:pt x="f133" y="f134"/>
                  <a:pt x="f59" y="f4"/>
                </a:cubicBezTo>
                <a:cubicBezTo>
                  <a:pt x="f135" y="f136"/>
                  <a:pt x="f137" y="f138"/>
                  <a:pt x="f139" y="f4"/>
                </a:cubicBezTo>
                <a:cubicBezTo>
                  <a:pt x="f140" y="f141"/>
                  <a:pt x="f142" y="f143"/>
                  <a:pt x="f144" y="f4"/>
                </a:cubicBezTo>
                <a:cubicBezTo>
                  <a:pt x="f145" y="f146"/>
                  <a:pt x="f147" y="f148"/>
                  <a:pt x="f149" y="f4"/>
                </a:cubicBezTo>
                <a:cubicBezTo>
                  <a:pt x="f150" y="f151"/>
                  <a:pt x="f152" y="f153"/>
                  <a:pt x="f154" y="f4"/>
                </a:cubicBezTo>
                <a:cubicBezTo>
                  <a:pt x="f155" y="f156"/>
                  <a:pt x="f157" y="f158"/>
                  <a:pt x="f159" y="f4"/>
                </a:cubicBezTo>
                <a:cubicBezTo>
                  <a:pt x="f160" y="f161"/>
                  <a:pt x="f162" y="f163"/>
                  <a:pt x="f164" y="f4"/>
                </a:cubicBezTo>
                <a:cubicBezTo>
                  <a:pt x="f165" y="f166"/>
                  <a:pt x="f167" y="f168"/>
                  <a:pt x="f169" y="f4"/>
                </a:cubicBezTo>
                <a:cubicBezTo>
                  <a:pt x="f170" y="f171"/>
                  <a:pt x="f172" y="f173"/>
                  <a:pt x="f174" y="f4"/>
                </a:cubicBezTo>
                <a:cubicBezTo>
                  <a:pt x="f175" y="f176"/>
                  <a:pt x="f177" y="f178"/>
                  <a:pt x="f179" y="f4"/>
                </a:cubicBezTo>
                <a:cubicBezTo>
                  <a:pt x="f180" y="f181"/>
                  <a:pt x="f182" y="f183"/>
                  <a:pt x="f184" y="f4"/>
                </a:cubicBezTo>
                <a:cubicBezTo>
                  <a:pt x="f185" y="f186"/>
                  <a:pt x="f187" y="f188"/>
                  <a:pt x="f2" y="f4"/>
                </a:cubicBezTo>
                <a:cubicBezTo>
                  <a:pt x="f189" y="f190"/>
                  <a:pt x="f191" y="f192"/>
                  <a:pt x="f2" y="f193"/>
                </a:cubicBezTo>
                <a:cubicBezTo>
                  <a:pt x="f194" y="f195"/>
                  <a:pt x="f196" y="f197"/>
                  <a:pt x="f2" y="f2"/>
                </a:cubicBezTo>
                <a:close/>
              </a:path>
              <a:path w="8680173" h="923330">
                <a:moveTo>
                  <a:pt x="f2" y="f2"/>
                </a:moveTo>
                <a:cubicBezTo>
                  <a:pt x="f198" y="f199"/>
                  <a:pt x="f200" y="f201"/>
                  <a:pt x="f202" y="f2"/>
                </a:cubicBezTo>
                <a:cubicBezTo>
                  <a:pt x="f203" y="f204"/>
                  <a:pt x="f205" y="f206"/>
                  <a:pt x="f207" y="f2"/>
                </a:cubicBezTo>
                <a:cubicBezTo>
                  <a:pt x="f208" y="f209"/>
                  <a:pt x="f210" y="f211"/>
                  <a:pt x="f212" y="f2"/>
                </a:cubicBezTo>
                <a:cubicBezTo>
                  <a:pt x="f213" y="f214"/>
                  <a:pt x="f215" y="f216"/>
                  <a:pt x="f217" y="f2"/>
                </a:cubicBezTo>
                <a:cubicBezTo>
                  <a:pt x="f218" y="f219"/>
                  <a:pt x="f220" y="f221"/>
                  <a:pt x="f222" y="f2"/>
                </a:cubicBezTo>
                <a:cubicBezTo>
                  <a:pt x="f223" y="f224"/>
                  <a:pt x="f225" y="f226"/>
                  <a:pt x="f227" y="f2"/>
                </a:cubicBezTo>
                <a:cubicBezTo>
                  <a:pt x="f228" y="f229"/>
                  <a:pt x="f230" y="f231"/>
                  <a:pt x="f232" y="f2"/>
                </a:cubicBezTo>
                <a:cubicBezTo>
                  <a:pt x="f233" y="f234"/>
                  <a:pt x="f235" y="f236"/>
                  <a:pt x="f237" y="f2"/>
                </a:cubicBezTo>
                <a:cubicBezTo>
                  <a:pt x="f238" y="f239"/>
                  <a:pt x="f240" y="f241"/>
                  <a:pt x="f130" y="f2"/>
                </a:cubicBezTo>
                <a:cubicBezTo>
                  <a:pt x="f242" y="f243"/>
                  <a:pt x="f244" y="f245"/>
                  <a:pt x="f246" y="f2"/>
                </a:cubicBezTo>
                <a:cubicBezTo>
                  <a:pt x="f247" y="f248"/>
                  <a:pt x="f249" y="f250"/>
                  <a:pt x="f251" y="f2"/>
                </a:cubicBezTo>
                <a:cubicBezTo>
                  <a:pt x="f252" y="f253"/>
                  <a:pt x="f254" y="f255"/>
                  <a:pt x="f256" y="f2"/>
                </a:cubicBezTo>
                <a:cubicBezTo>
                  <a:pt x="f257" y="f258"/>
                  <a:pt x="f259" y="f260"/>
                  <a:pt x="f261" y="f2"/>
                </a:cubicBezTo>
                <a:cubicBezTo>
                  <a:pt x="f262" y="f263"/>
                  <a:pt x="f264" y="f265"/>
                  <a:pt x="f266" y="f2"/>
                </a:cubicBezTo>
                <a:cubicBezTo>
                  <a:pt x="f267" y="f268"/>
                  <a:pt x="f269" y="f270"/>
                  <a:pt x="f3" y="f2"/>
                </a:cubicBezTo>
                <a:cubicBezTo>
                  <a:pt x="f271" y="f272"/>
                  <a:pt x="f273" y="f274"/>
                  <a:pt x="f3" y="f275"/>
                </a:cubicBezTo>
                <a:cubicBezTo>
                  <a:pt x="f276" y="f277"/>
                  <a:pt x="f278" y="f279"/>
                  <a:pt x="f3" y="f4"/>
                </a:cubicBezTo>
                <a:cubicBezTo>
                  <a:pt x="f280" y="f281"/>
                  <a:pt x="f282" y="f283"/>
                  <a:pt x="f266" y="f4"/>
                </a:cubicBezTo>
                <a:cubicBezTo>
                  <a:pt x="f284" y="f285"/>
                  <a:pt x="f286" y="f287"/>
                  <a:pt x="f84" y="f4"/>
                </a:cubicBezTo>
                <a:cubicBezTo>
                  <a:pt x="f288" y="f289"/>
                  <a:pt x="f290" y="f291"/>
                  <a:pt x="f116" y="f4"/>
                </a:cubicBezTo>
                <a:cubicBezTo>
                  <a:pt x="f292" y="f293"/>
                  <a:pt x="f294" y="f295"/>
                  <a:pt x="f296" y="f4"/>
                </a:cubicBezTo>
                <a:cubicBezTo>
                  <a:pt x="f297" y="f298"/>
                  <a:pt x="f299" y="f300"/>
                  <a:pt x="f301" y="f4"/>
                </a:cubicBezTo>
                <a:cubicBezTo>
                  <a:pt x="f302" y="f303"/>
                  <a:pt x="f304" y="f305"/>
                  <a:pt x="f306" y="f4"/>
                </a:cubicBezTo>
                <a:cubicBezTo>
                  <a:pt x="f307" y="f308"/>
                  <a:pt x="f309" y="f310"/>
                  <a:pt x="f311" y="f4"/>
                </a:cubicBezTo>
                <a:cubicBezTo>
                  <a:pt x="f312" y="f313"/>
                  <a:pt x="f314" y="f315"/>
                  <a:pt x="f316" y="f4"/>
                </a:cubicBezTo>
                <a:cubicBezTo>
                  <a:pt x="f317" y="f318"/>
                  <a:pt x="f319" y="f320"/>
                  <a:pt x="f321" y="f4"/>
                </a:cubicBezTo>
                <a:cubicBezTo>
                  <a:pt x="f322" y="f323"/>
                  <a:pt x="f324" y="f325"/>
                  <a:pt x="f326" y="f4"/>
                </a:cubicBezTo>
                <a:cubicBezTo>
                  <a:pt x="f327" y="f328"/>
                  <a:pt x="f329" y="f330"/>
                  <a:pt x="f331" y="f4"/>
                </a:cubicBezTo>
                <a:cubicBezTo>
                  <a:pt x="f332" y="f333"/>
                  <a:pt x="f334" y="f335"/>
                  <a:pt x="f336" y="f4"/>
                </a:cubicBezTo>
                <a:cubicBezTo>
                  <a:pt x="f337" y="f338"/>
                  <a:pt x="f339" y="f340"/>
                  <a:pt x="f341" y="f4"/>
                </a:cubicBezTo>
                <a:cubicBezTo>
                  <a:pt x="f342" y="f343"/>
                  <a:pt x="f344" y="f345"/>
                  <a:pt x="f24" y="f4"/>
                </a:cubicBezTo>
                <a:cubicBezTo>
                  <a:pt x="f346" y="f347"/>
                  <a:pt x="f348" y="f349"/>
                  <a:pt x="f350" y="f4"/>
                </a:cubicBezTo>
                <a:cubicBezTo>
                  <a:pt x="f351" y="f352"/>
                  <a:pt x="f353" y="f354"/>
                  <a:pt x="f14" y="f4"/>
                </a:cubicBezTo>
                <a:cubicBezTo>
                  <a:pt x="f355" y="f356"/>
                  <a:pt x="f357" y="f358"/>
                  <a:pt x="f2" y="f4"/>
                </a:cubicBezTo>
                <a:cubicBezTo>
                  <a:pt x="f359" y="f360"/>
                  <a:pt x="f361" y="f362"/>
                  <a:pt x="f2" y="f363"/>
                </a:cubicBezTo>
                <a:cubicBezTo>
                  <a:pt x="f364" y="f365"/>
                  <a:pt x="f366" y="f367"/>
                  <a:pt x="f2" y="f2"/>
                </a:cubicBezTo>
                <a:close/>
              </a:path>
            </a:pathLst>
          </a:custGeom>
          <a:noFill/>
          <a:ln w="28437">
            <a:solidFill>
              <a:srgbClr val="00B0F0"/>
            </a:solidFill>
            <a:prstDash val="solid"/>
          </a:ln>
        </p:spPr>
        <p:txBody>
          <a:bodyPr vert="horz" wrap="square" lIns="90004" tIns="44997" rIns="90004" bIns="44997" anchor="t" anchorCtr="1" compatLnSpc="0">
            <a:spAutoFit/>
          </a:bodyPr>
          <a:lstStyle/>
          <a:p>
            <a:pPr marL="457200" marR="0" lvl="1"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3600" b="1" i="0" u="none" strike="noStrike" kern="1200" cap="none" spc="0" baseline="0">
                <a:solidFill>
                  <a:srgbClr val="000000"/>
                </a:solidFill>
                <a:uFillTx/>
                <a:latin typeface="Comic Sans MS" pitchFamily="66"/>
                <a:ea typeface="Microsoft YaHei" pitchFamily="2"/>
                <a:cs typeface="Cavolini" pitchFamily="66"/>
              </a:rPr>
              <a:t>Collaborazione scuola-famiglia</a:t>
            </a:r>
          </a:p>
        </p:txBody>
      </p:sp>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name="Slide8">
    <p:spTree>
      <p:nvGrpSpPr>
        <p:cNvPr id="1" name=""/>
        <p:cNvGrpSpPr/>
        <p:nvPr/>
      </p:nvGrpSpPr>
      <p:grpSpPr>
        <a:xfrm>
          <a:off x="0" y="0"/>
          <a:ext cx="0" cy="0"/>
          <a:chOff x="0" y="0"/>
          <a:chExt cx="0" cy="0"/>
        </a:xfrm>
      </p:grpSpPr>
      <p:sp>
        <p:nvSpPr>
          <p:cNvPr id="2" name="CasellaDiTesto 5">
            <a:extLst>
              <a:ext uri="{FF2B5EF4-FFF2-40B4-BE49-F238E27FC236}">
                <a16:creationId xmlns:a16="http://schemas.microsoft.com/office/drawing/2014/main" id="{BBDBAA42-180A-7776-D99B-57257A288515}"/>
              </a:ext>
            </a:extLst>
          </p:cNvPr>
          <p:cNvSpPr/>
          <p:nvPr/>
        </p:nvSpPr>
        <p:spPr>
          <a:xfrm>
            <a:off x="191521" y="332640"/>
            <a:ext cx="11593439" cy="6149157"/>
          </a:xfrm>
          <a:custGeom>
            <a:avLst/>
            <a:gdLst>
              <a:gd name="f0" fmla="val w"/>
              <a:gd name="f1" fmla="val h"/>
              <a:gd name="f2" fmla="val 0"/>
              <a:gd name="f3" fmla="val 8680173"/>
              <a:gd name="f4" fmla="val 923330"/>
              <a:gd name="f5" fmla="val 142824"/>
              <a:gd name="f6" fmla="+- 0 0 15078"/>
              <a:gd name="f7" fmla="val 190265"/>
              <a:gd name="f8" fmla="val 37329"/>
              <a:gd name="f9" fmla="val 318273"/>
              <a:gd name="f10" fmla="val 446281"/>
              <a:gd name="f11" fmla="+- 0 0 37329"/>
              <a:gd name="f12" fmla="val 570763"/>
              <a:gd name="f13" fmla="val 20960"/>
              <a:gd name="f14" fmla="val 723348"/>
              <a:gd name="f15" fmla="val 875934"/>
              <a:gd name="f16" fmla="+- 0 0 20960"/>
              <a:gd name="f17" fmla="val 967967"/>
              <a:gd name="f18" fmla="val 9640"/>
              <a:gd name="f19" fmla="val 1041621"/>
              <a:gd name="f20" fmla="val 1115275"/>
              <a:gd name="f21" fmla="+- 0 0 9640"/>
              <a:gd name="f22" fmla="val 1333937"/>
              <a:gd name="f23" fmla="val 33983"/>
              <a:gd name="f24" fmla="val 1620299"/>
              <a:gd name="f25" fmla="val 1906661"/>
              <a:gd name="f26" fmla="+- 0 0 33983"/>
              <a:gd name="f27" fmla="val 1824642"/>
              <a:gd name="f28" fmla="val 25316"/>
              <a:gd name="f29" fmla="val 1938572"/>
              <a:gd name="f30" fmla="val 2052502"/>
              <a:gd name="f31" fmla="+- 0 0 25316"/>
              <a:gd name="f32" fmla="val 2155349"/>
              <a:gd name="f33" fmla="val 5082"/>
              <a:gd name="f34" fmla="val 2343647"/>
              <a:gd name="f35" fmla="val 2531946"/>
              <a:gd name="f36" fmla="+- 0 0 5082"/>
              <a:gd name="f37" fmla="val 2804817"/>
              <a:gd name="f38" fmla="val 38215"/>
              <a:gd name="f39" fmla="val 3095928"/>
              <a:gd name="f40" fmla="val 3387039"/>
              <a:gd name="f41" fmla="+- 0 0 38215"/>
              <a:gd name="f42" fmla="val 3416045"/>
              <a:gd name="f43" fmla="val 14649"/>
              <a:gd name="f44" fmla="val 3674607"/>
              <a:gd name="f45" fmla="val 3933169"/>
              <a:gd name="f46" fmla="+- 0 0 14649"/>
              <a:gd name="f47" fmla="val 4055745"/>
              <a:gd name="f48" fmla="val 61481"/>
              <a:gd name="f49" fmla="val 4340087"/>
              <a:gd name="f50" fmla="val 4624429"/>
              <a:gd name="f51" fmla="+- 0 0 61481"/>
              <a:gd name="f52" fmla="val 4588098"/>
              <a:gd name="f53" fmla="val 30562"/>
              <a:gd name="f54" fmla="val 4658360"/>
              <a:gd name="f55" fmla="val 4728622"/>
              <a:gd name="f56" fmla="+- 0 0 30562"/>
              <a:gd name="f57" fmla="val 5147546"/>
              <a:gd name="f58" fmla="val 47409"/>
              <a:gd name="f59" fmla="val 5323839"/>
              <a:gd name="f60" fmla="val 5500132"/>
              <a:gd name="f61" fmla="+- 0 0 47409"/>
              <a:gd name="f62" fmla="val 5760269"/>
              <a:gd name="f63" fmla="val 14355"/>
              <a:gd name="f64" fmla="val 5902518"/>
              <a:gd name="f65" fmla="val 6044767"/>
              <a:gd name="f66" fmla="+- 0 0 14355"/>
              <a:gd name="f67" fmla="val 6315047"/>
              <a:gd name="f68" fmla="val 52779"/>
              <a:gd name="f69" fmla="val 6481196"/>
              <a:gd name="f70" fmla="val 6647345"/>
              <a:gd name="f71" fmla="+- 0 0 52779"/>
              <a:gd name="f72" fmla="val 6660326"/>
              <a:gd name="f73" fmla="val 32676"/>
              <a:gd name="f74" fmla="val 6799469"/>
              <a:gd name="f75" fmla="val 6938612"/>
              <a:gd name="f76" fmla="+- 0 0 32676"/>
              <a:gd name="f77" fmla="val 7074962"/>
              <a:gd name="f78" fmla="val 6251"/>
              <a:gd name="f79" fmla="val 7291345"/>
              <a:gd name="f80" fmla="val 7507728"/>
              <a:gd name="f81" fmla="+- 0 0 6251"/>
              <a:gd name="f82" fmla="val 7554457"/>
              <a:gd name="f83" fmla="val 18265"/>
              <a:gd name="f84" fmla="val 7783222"/>
              <a:gd name="f85" fmla="val 8011987"/>
              <a:gd name="f86" fmla="+- 0 0 18265"/>
              <a:gd name="f87" fmla="val 7948987"/>
              <a:gd name="f88" fmla="val 24283"/>
              <a:gd name="f89" fmla="val 8101495"/>
              <a:gd name="f90" fmla="val 8254003"/>
              <a:gd name="f91" fmla="+- 0 0 24283"/>
              <a:gd name="f92" fmla="val 8552985"/>
              <a:gd name="f93" fmla="val 30186"/>
              <a:gd name="f94" fmla="val 8729405"/>
              <a:gd name="f95" fmla="val 209922"/>
              <a:gd name="f96" fmla="val 8628233"/>
              <a:gd name="f97" fmla="val 297935"/>
              <a:gd name="f98" fmla="val 433965"/>
              <a:gd name="f99" fmla="val 8732113"/>
              <a:gd name="f100" fmla="val 569996"/>
              <a:gd name="f101" fmla="val 8639934"/>
              <a:gd name="f102" fmla="val 793406"/>
              <a:gd name="f103" fmla="val 8515728"/>
              <a:gd name="f104" fmla="val 964247"/>
              <a:gd name="f105" fmla="val 8364424"/>
              <a:gd name="f106" fmla="val 894797"/>
              <a:gd name="f107" fmla="val 7838566"/>
              <a:gd name="f108" fmla="val 951863"/>
              <a:gd name="f109" fmla="val 7816545"/>
              <a:gd name="f110" fmla="val 901162"/>
              <a:gd name="f111" fmla="val 7696420"/>
              <a:gd name="f112" fmla="val 7576295"/>
              <a:gd name="f113" fmla="val 945498"/>
              <a:gd name="f114" fmla="val 7379860"/>
              <a:gd name="f115" fmla="val 883247"/>
              <a:gd name="f116" fmla="val 7204544"/>
              <a:gd name="f117" fmla="val 7029228"/>
              <a:gd name="f118" fmla="val 963413"/>
              <a:gd name="f119" fmla="val 6885440"/>
              <a:gd name="f120" fmla="val 901567"/>
              <a:gd name="f121" fmla="val 6713498"/>
              <a:gd name="f122" fmla="val 945093"/>
              <a:gd name="f123" fmla="val 6221509"/>
              <a:gd name="f124" fmla="val 892791"/>
              <a:gd name="f125" fmla="val 6047187"/>
              <a:gd name="f126" fmla="val 5872865"/>
              <a:gd name="f127" fmla="val 953869"/>
              <a:gd name="f128" fmla="val 5739420"/>
              <a:gd name="f129" fmla="val 891950"/>
              <a:gd name="f130" fmla="val 5642112"/>
              <a:gd name="f131" fmla="val 5544804"/>
              <a:gd name="f132" fmla="val 954710"/>
              <a:gd name="f133" fmla="val 5451041"/>
              <a:gd name="f134" fmla="val 921739"/>
              <a:gd name="f135" fmla="val 5196637"/>
              <a:gd name="f136" fmla="val 924921"/>
              <a:gd name="f137" fmla="val 5080048"/>
              <a:gd name="f138" fmla="val 895690"/>
              <a:gd name="f139" fmla="val 5005566"/>
              <a:gd name="f140" fmla="val 4931084"/>
              <a:gd name="f141" fmla="val 950970"/>
              <a:gd name="f142" fmla="val 4807441"/>
              <a:gd name="f143" fmla="val 917240"/>
              <a:gd name="f144" fmla="val 4687293"/>
              <a:gd name="f145" fmla="val 4567145"/>
              <a:gd name="f146" fmla="val 929420"/>
              <a:gd name="f147" fmla="val 4414183"/>
              <a:gd name="f148" fmla="val 898314"/>
              <a:gd name="f149" fmla="val 4282219"/>
              <a:gd name="f150" fmla="val 4150255"/>
              <a:gd name="f151" fmla="val 948346"/>
              <a:gd name="f152" fmla="val 3950785"/>
              <a:gd name="f153" fmla="val 877002"/>
              <a:gd name="f154" fmla="val 3790342"/>
              <a:gd name="f155" fmla="val 3629899"/>
              <a:gd name="f156" fmla="val 969658"/>
              <a:gd name="f157" fmla="val 3361695"/>
              <a:gd name="f158" fmla="val 868463"/>
              <a:gd name="f159" fmla="val 3038061"/>
              <a:gd name="f160" fmla="val 2714427"/>
              <a:gd name="f161" fmla="val 978197"/>
              <a:gd name="f162" fmla="val 2654409"/>
              <a:gd name="f163" fmla="val 920712"/>
              <a:gd name="f164" fmla="val 2285779"/>
              <a:gd name="f165" fmla="val 1917149"/>
              <a:gd name="f166" fmla="val 925948"/>
              <a:gd name="f167" fmla="val 1963681"/>
              <a:gd name="f168" fmla="val 869148"/>
              <a:gd name="f169" fmla="val 1707101"/>
              <a:gd name="f170" fmla="val 1450521"/>
              <a:gd name="f171" fmla="val 977512"/>
              <a:gd name="f172" fmla="val 1538946"/>
              <a:gd name="f173" fmla="val 916056"/>
              <a:gd name="f174" fmla="val 1388828"/>
              <a:gd name="f175" fmla="val 1238710"/>
              <a:gd name="f176" fmla="val 930604"/>
              <a:gd name="f177" fmla="val 1129951"/>
              <a:gd name="f178" fmla="val 911352"/>
              <a:gd name="f179" fmla="val 983753"/>
              <a:gd name="f180" fmla="val 837555"/>
              <a:gd name="f181" fmla="val 935308"/>
              <a:gd name="f182" fmla="val 732917"/>
              <a:gd name="f183" fmla="val 919860"/>
              <a:gd name="f184" fmla="val 665480"/>
              <a:gd name="f185" fmla="val 598043"/>
              <a:gd name="f186" fmla="val 926800"/>
              <a:gd name="f187" fmla="val 268058"/>
              <a:gd name="f188" fmla="val 877277"/>
              <a:gd name="f189" fmla="+- 0 0 23958"/>
              <a:gd name="f190" fmla="val 786740"/>
              <a:gd name="f191" fmla="val 8614"/>
              <a:gd name="f192" fmla="val 618701"/>
              <a:gd name="f193" fmla="val 470898"/>
              <a:gd name="f194" fmla="+- 0 0 8614"/>
              <a:gd name="f195" fmla="val 323095"/>
              <a:gd name="f196" fmla="val 1808"/>
              <a:gd name="f197" fmla="val 187419"/>
              <a:gd name="f198" fmla="val 199054"/>
              <a:gd name="f199" fmla="+- 0 0 187"/>
              <a:gd name="f200" fmla="val 452688"/>
              <a:gd name="f201" fmla="val 4641"/>
              <a:gd name="f202" fmla="val 578678"/>
              <a:gd name="f203" fmla="val 704668"/>
              <a:gd name="f204" fmla="+- 0 0 4641"/>
              <a:gd name="f205" fmla="val 874012"/>
              <a:gd name="f206" fmla="val 57396"/>
              <a:gd name="f207" fmla="val 1070555"/>
              <a:gd name="f208" fmla="val 1267098"/>
              <a:gd name="f209" fmla="+- 0 0 57396"/>
              <a:gd name="f210" fmla="val 1437681"/>
              <a:gd name="f211" fmla="val 69361"/>
              <a:gd name="f212" fmla="val 1649233"/>
              <a:gd name="f213" fmla="val 1860785"/>
              <a:gd name="f214" fmla="+- 0 0 69361"/>
              <a:gd name="f215" fmla="val 2110245"/>
              <a:gd name="f216" fmla="val 40701"/>
              <a:gd name="f217" fmla="val 2401515"/>
              <a:gd name="f218" fmla="val 2692785"/>
              <a:gd name="f219" fmla="+- 0 0 40701"/>
              <a:gd name="f220" fmla="val 2738899"/>
              <a:gd name="f221" fmla="val 28109"/>
              <a:gd name="f222" fmla="val 2980193"/>
              <a:gd name="f223" fmla="val 3221487"/>
              <a:gd name="f224" fmla="+- 0 0 28109"/>
              <a:gd name="f225" fmla="val 3485067"/>
              <a:gd name="f226" fmla="val 74476"/>
              <a:gd name="f227" fmla="val 3645673"/>
              <a:gd name="f228" fmla="val 3806279"/>
              <a:gd name="f229" fmla="+- 0 0 74476"/>
              <a:gd name="f230" fmla="val 4022644"/>
              <a:gd name="f231" fmla="val 77117"/>
              <a:gd name="f232" fmla="val 4311153"/>
              <a:gd name="f233" fmla="val 4599662"/>
              <a:gd name="f234" fmla="+- 0 0 77117"/>
              <a:gd name="f235" fmla="val 4828039"/>
              <a:gd name="f236" fmla="val 35447"/>
              <a:gd name="f237" fmla="val 5063434"/>
              <a:gd name="f238" fmla="val 5298829"/>
              <a:gd name="f239" fmla="+- 0 0 35447"/>
              <a:gd name="f240" fmla="val 5364346"/>
              <a:gd name="f241" fmla="val 8043"/>
              <a:gd name="f242" fmla="val 5919878"/>
              <a:gd name="f243" fmla="+- 0 0 8043"/>
              <a:gd name="f244" fmla="val 5886216"/>
              <a:gd name="f245" fmla="val 196"/>
              <a:gd name="f246" fmla="val 5960385"/>
              <a:gd name="f247" fmla="val 6034554"/>
              <a:gd name="f248" fmla="+- 0 0 196"/>
              <a:gd name="f249" fmla="val 6264111"/>
              <a:gd name="f250" fmla="val 2124"/>
              <a:gd name="f251" fmla="val 6365460"/>
              <a:gd name="f252" fmla="val 6466810"/>
              <a:gd name="f253" fmla="+- 0 0 2124"/>
              <a:gd name="f254" fmla="val 6629413"/>
              <a:gd name="f255" fmla="val 42849"/>
              <a:gd name="f256" fmla="val 6857337"/>
              <a:gd name="f257" fmla="val 7085261"/>
              <a:gd name="f258" fmla="+- 0 0 42849"/>
              <a:gd name="f259" fmla="val 7188206"/>
              <a:gd name="f260" fmla="val 68180"/>
              <a:gd name="f261" fmla="val 7436015"/>
              <a:gd name="f262" fmla="val 7683824"/>
              <a:gd name="f263" fmla="+- 0 0 68180"/>
              <a:gd name="f264" fmla="val 8028920"/>
              <a:gd name="f265" fmla="val 5404"/>
              <a:gd name="f266" fmla="val 8188297"/>
              <a:gd name="f267" fmla="val 8347674"/>
              <a:gd name="f268" fmla="+- 0 0 5404"/>
              <a:gd name="f269" fmla="val 8444586"/>
              <a:gd name="f270" fmla="val 8689"/>
              <a:gd name="f271" fmla="val 8680958"/>
              <a:gd name="f272" fmla="val 103757"/>
              <a:gd name="f273" fmla="val 8644446"/>
              <a:gd name="f274" fmla="val 336421"/>
              <a:gd name="f275" fmla="val 480132"/>
              <a:gd name="f276" fmla="val 8715900"/>
              <a:gd name="f277" fmla="val 623843"/>
              <a:gd name="f278" fmla="val 8630993"/>
              <a:gd name="f279" fmla="val 738119"/>
              <a:gd name="f280" fmla="val 8505775"/>
              <a:gd name="f281" fmla="val 936828"/>
              <a:gd name="f282" fmla="val 8369410"/>
              <a:gd name="f283" fmla="val 885748"/>
              <a:gd name="f284" fmla="val 8007184"/>
              <a:gd name="f285" fmla="val 960912"/>
              <a:gd name="f286" fmla="val 7935025"/>
              <a:gd name="f287" fmla="val 889709"/>
              <a:gd name="f288" fmla="val 7631420"/>
              <a:gd name="f289" fmla="val 956951"/>
              <a:gd name="f290" fmla="val 7428411"/>
              <a:gd name="f291" fmla="val 917506"/>
              <a:gd name="f292" fmla="val 6980677"/>
              <a:gd name="f293" fmla="val 929154"/>
              <a:gd name="f294" fmla="val 7013377"/>
              <a:gd name="f295" fmla="val 904783"/>
              <a:gd name="f296" fmla="val 6886271"/>
              <a:gd name="f297" fmla="val 6759165"/>
              <a:gd name="f298" fmla="val 941877"/>
              <a:gd name="f299" fmla="val 6385108"/>
              <a:gd name="f300" fmla="val 857403"/>
              <a:gd name="f301" fmla="val 6220791"/>
              <a:gd name="f302" fmla="val 6056474"/>
              <a:gd name="f303" fmla="val 989257"/>
              <a:gd name="f304" fmla="val 5902208"/>
              <a:gd name="f305" fmla="val 899779"/>
              <a:gd name="f306" fmla="val 5728914"/>
              <a:gd name="f307" fmla="val 5555620"/>
              <a:gd name="f308" fmla="val 946881"/>
              <a:gd name="f309" fmla="val 5245659"/>
              <a:gd name="f310" fmla="val 857916"/>
              <a:gd name="f311" fmla="val 4976633"/>
              <a:gd name="f312" fmla="val 4707607"/>
              <a:gd name="f313" fmla="val 988744"/>
              <a:gd name="f314" fmla="val 4648321"/>
              <a:gd name="f315" fmla="val 885136"/>
              <a:gd name="f316" fmla="val 4484756"/>
              <a:gd name="f317" fmla="val 4321191"/>
              <a:gd name="f318" fmla="val 961524"/>
              <a:gd name="f319" fmla="val 4155914"/>
              <a:gd name="f320" fmla="val 899247"/>
              <a:gd name="f321" fmla="val 3992880"/>
              <a:gd name="f322" fmla="val 3829846"/>
              <a:gd name="f323" fmla="val 947413"/>
              <a:gd name="f324" fmla="val 3635769"/>
              <a:gd name="f325" fmla="val 922907"/>
              <a:gd name="f326" fmla="val 3501003"/>
              <a:gd name="f327" fmla="val 3366237"/>
              <a:gd name="f328" fmla="val 923753"/>
              <a:gd name="f329" fmla="val 3185220"/>
              <a:gd name="f330" fmla="val 858151"/>
              <a:gd name="f331" fmla="val 2922325"/>
              <a:gd name="f332" fmla="val 2659430"/>
              <a:gd name="f333" fmla="val 988509"/>
              <a:gd name="f334" fmla="val 2601863"/>
              <a:gd name="f335" fmla="val 895772"/>
              <a:gd name="f336" fmla="val 2517250"/>
              <a:gd name="f337" fmla="val 2432638"/>
              <a:gd name="f338" fmla="val 950888"/>
              <a:gd name="f339" fmla="val 2251617"/>
              <a:gd name="f340" fmla="val 909314"/>
              <a:gd name="f341" fmla="val 2112175"/>
              <a:gd name="f342" fmla="val 1972734"/>
              <a:gd name="f343" fmla="val 937346"/>
              <a:gd name="f344" fmla="val 1804860"/>
              <a:gd name="f345" fmla="val 893550"/>
              <a:gd name="f346" fmla="val 1435738"/>
              <a:gd name="f347" fmla="val 953110"/>
              <a:gd name="f348" fmla="val 1352196"/>
              <a:gd name="f349" fmla="val 918774"/>
              <a:gd name="f350" fmla="val 1215224"/>
              <a:gd name="f351" fmla="val 1078252"/>
              <a:gd name="f352" fmla="val 927886"/>
              <a:gd name="f353" fmla="val 882571"/>
              <a:gd name="f354" fmla="val 896097"/>
              <a:gd name="f355" fmla="val 564125"/>
              <a:gd name="f356" fmla="val 950563"/>
              <a:gd name="f357" fmla="val 336004"/>
              <a:gd name="f358" fmla="val 837188"/>
              <a:gd name="f359" fmla="+- 0 0 1251"/>
              <a:gd name="f360" fmla="val 776004"/>
              <a:gd name="f361" fmla="val 3228"/>
              <a:gd name="f362" fmla="val 647441"/>
              <a:gd name="f363" fmla="val 443198"/>
              <a:gd name="f364" fmla="+- 0 0 3228"/>
              <a:gd name="f365" fmla="val 238955"/>
              <a:gd name="f366" fmla="val 16328"/>
              <a:gd name="f367" fmla="val 142042"/>
              <a:gd name="f368" fmla="*/ f0 1 8680173"/>
              <a:gd name="f369" fmla="*/ f1 1 923330"/>
              <a:gd name="f370" fmla="+- f4 0 f2"/>
              <a:gd name="f371" fmla="+- f3 0 f2"/>
              <a:gd name="f372" fmla="*/ f371 1 8680173"/>
              <a:gd name="f373" fmla="*/ f370 1 923330"/>
              <a:gd name="f374" fmla="*/ f2 1 f372"/>
              <a:gd name="f375" fmla="*/ f3 1 f372"/>
              <a:gd name="f376" fmla="*/ f2 1 f373"/>
              <a:gd name="f377" fmla="*/ f4 1 f373"/>
              <a:gd name="f378" fmla="*/ f374 f368 1"/>
              <a:gd name="f379" fmla="*/ f375 f368 1"/>
              <a:gd name="f380" fmla="*/ f377 f369 1"/>
              <a:gd name="f381" fmla="*/ f376 f369 1"/>
            </a:gdLst>
            <a:ahLst/>
            <a:cxnLst>
              <a:cxn ang="3cd4">
                <a:pos x="hc" y="t"/>
              </a:cxn>
              <a:cxn ang="0">
                <a:pos x="r" y="vc"/>
              </a:cxn>
              <a:cxn ang="cd4">
                <a:pos x="hc" y="b"/>
              </a:cxn>
              <a:cxn ang="cd2">
                <a:pos x="l" y="vc"/>
              </a:cxn>
            </a:cxnLst>
            <a:rect l="f378" t="f381" r="f379" b="f380"/>
            <a:pathLst>
              <a:path w="8680173" h="923330"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49" y="f2"/>
                </a:cubicBezTo>
                <a:cubicBezTo>
                  <a:pt x="f50" y="f51"/>
                  <a:pt x="f52" y="f53"/>
                  <a:pt x="f54" y="f2"/>
                </a:cubicBezTo>
                <a:cubicBezTo>
                  <a:pt x="f55" y="f56"/>
                  <a:pt x="f57" y="f58"/>
                  <a:pt x="f59" y="f2"/>
                </a:cubicBezTo>
                <a:cubicBezTo>
                  <a:pt x="f60" y="f61"/>
                  <a:pt x="f62" y="f63"/>
                  <a:pt x="f64" y="f2"/>
                </a:cubicBezTo>
                <a:cubicBezTo>
                  <a:pt x="f65" y="f66"/>
                  <a:pt x="f67" y="f68"/>
                  <a:pt x="f69" y="f2"/>
                </a:cubicBezTo>
                <a:cubicBezTo>
                  <a:pt x="f70" y="f71"/>
                  <a:pt x="f72" y="f73"/>
                  <a:pt x="f74" y="f2"/>
                </a:cubicBezTo>
                <a:cubicBezTo>
                  <a:pt x="f75" y="f76"/>
                  <a:pt x="f77" y="f78"/>
                  <a:pt x="f79" y="f2"/>
                </a:cubicBezTo>
                <a:cubicBezTo>
                  <a:pt x="f80" y="f81"/>
                  <a:pt x="f82" y="f83"/>
                  <a:pt x="f84" y="f2"/>
                </a:cubicBezTo>
                <a:cubicBezTo>
                  <a:pt x="f85" y="f86"/>
                  <a:pt x="f87" y="f88"/>
                  <a:pt x="f89" y="f2"/>
                </a:cubicBezTo>
                <a:cubicBezTo>
                  <a:pt x="f90" y="f91"/>
                  <a:pt x="f92" y="f93"/>
                  <a:pt x="f3" y="f2"/>
                </a:cubicBezTo>
                <a:cubicBezTo>
                  <a:pt x="f94" y="f95"/>
                  <a:pt x="f96" y="f97"/>
                  <a:pt x="f3" y="f98"/>
                </a:cubicBezTo>
                <a:cubicBezTo>
                  <a:pt x="f99" y="f100"/>
                  <a:pt x="f101" y="f102"/>
                  <a:pt x="f3" y="f4"/>
                </a:cubicBezTo>
                <a:cubicBezTo>
                  <a:pt x="f103" y="f104"/>
                  <a:pt x="f105" y="f106"/>
                  <a:pt x="f89" y="f4"/>
                </a:cubicBezTo>
                <a:cubicBezTo>
                  <a:pt x="f107" y="f108"/>
                  <a:pt x="f109" y="f110"/>
                  <a:pt x="f111" y="f4"/>
                </a:cubicBezTo>
                <a:cubicBezTo>
                  <a:pt x="f112" y="f113"/>
                  <a:pt x="f114" y="f115"/>
                  <a:pt x="f116" y="f4"/>
                </a:cubicBezTo>
                <a:cubicBezTo>
                  <a:pt x="f117" y="f118"/>
                  <a:pt x="f119" y="f120"/>
                  <a:pt x="f74" y="f4"/>
                </a:cubicBezTo>
                <a:cubicBezTo>
                  <a:pt x="f121" y="f122"/>
                  <a:pt x="f123" y="f124"/>
                  <a:pt x="f125" y="f4"/>
                </a:cubicBezTo>
                <a:cubicBezTo>
                  <a:pt x="f126" y="f127"/>
                  <a:pt x="f128" y="f129"/>
                  <a:pt x="f130" y="f4"/>
                </a:cubicBezTo>
                <a:cubicBezTo>
                  <a:pt x="f131" y="f132"/>
                  <a:pt x="f133" y="f134"/>
                  <a:pt x="f59" y="f4"/>
                </a:cubicBezTo>
                <a:cubicBezTo>
                  <a:pt x="f135" y="f136"/>
                  <a:pt x="f137" y="f138"/>
                  <a:pt x="f139" y="f4"/>
                </a:cubicBezTo>
                <a:cubicBezTo>
                  <a:pt x="f140" y="f141"/>
                  <a:pt x="f142" y="f143"/>
                  <a:pt x="f144" y="f4"/>
                </a:cubicBezTo>
                <a:cubicBezTo>
                  <a:pt x="f145" y="f146"/>
                  <a:pt x="f147" y="f148"/>
                  <a:pt x="f149" y="f4"/>
                </a:cubicBezTo>
                <a:cubicBezTo>
                  <a:pt x="f150" y="f151"/>
                  <a:pt x="f152" y="f153"/>
                  <a:pt x="f154" y="f4"/>
                </a:cubicBezTo>
                <a:cubicBezTo>
                  <a:pt x="f155" y="f156"/>
                  <a:pt x="f157" y="f158"/>
                  <a:pt x="f159" y="f4"/>
                </a:cubicBezTo>
                <a:cubicBezTo>
                  <a:pt x="f160" y="f161"/>
                  <a:pt x="f162" y="f163"/>
                  <a:pt x="f164" y="f4"/>
                </a:cubicBezTo>
                <a:cubicBezTo>
                  <a:pt x="f165" y="f166"/>
                  <a:pt x="f167" y="f168"/>
                  <a:pt x="f169" y="f4"/>
                </a:cubicBezTo>
                <a:cubicBezTo>
                  <a:pt x="f170" y="f171"/>
                  <a:pt x="f172" y="f173"/>
                  <a:pt x="f174" y="f4"/>
                </a:cubicBezTo>
                <a:cubicBezTo>
                  <a:pt x="f175" y="f176"/>
                  <a:pt x="f177" y="f178"/>
                  <a:pt x="f179" y="f4"/>
                </a:cubicBezTo>
                <a:cubicBezTo>
                  <a:pt x="f180" y="f181"/>
                  <a:pt x="f182" y="f183"/>
                  <a:pt x="f184" y="f4"/>
                </a:cubicBezTo>
                <a:cubicBezTo>
                  <a:pt x="f185" y="f186"/>
                  <a:pt x="f187" y="f188"/>
                  <a:pt x="f2" y="f4"/>
                </a:cubicBezTo>
                <a:cubicBezTo>
                  <a:pt x="f189" y="f190"/>
                  <a:pt x="f191" y="f192"/>
                  <a:pt x="f2" y="f193"/>
                </a:cubicBezTo>
                <a:cubicBezTo>
                  <a:pt x="f194" y="f195"/>
                  <a:pt x="f196" y="f197"/>
                  <a:pt x="f2" y="f2"/>
                </a:cubicBezTo>
                <a:close/>
              </a:path>
              <a:path w="8680173" h="923330">
                <a:moveTo>
                  <a:pt x="f2" y="f2"/>
                </a:moveTo>
                <a:cubicBezTo>
                  <a:pt x="f198" y="f199"/>
                  <a:pt x="f200" y="f201"/>
                  <a:pt x="f202" y="f2"/>
                </a:cubicBezTo>
                <a:cubicBezTo>
                  <a:pt x="f203" y="f204"/>
                  <a:pt x="f205" y="f206"/>
                  <a:pt x="f207" y="f2"/>
                </a:cubicBezTo>
                <a:cubicBezTo>
                  <a:pt x="f208" y="f209"/>
                  <a:pt x="f210" y="f211"/>
                  <a:pt x="f212" y="f2"/>
                </a:cubicBezTo>
                <a:cubicBezTo>
                  <a:pt x="f213" y="f214"/>
                  <a:pt x="f215" y="f216"/>
                  <a:pt x="f217" y="f2"/>
                </a:cubicBezTo>
                <a:cubicBezTo>
                  <a:pt x="f218" y="f219"/>
                  <a:pt x="f220" y="f221"/>
                  <a:pt x="f222" y="f2"/>
                </a:cubicBezTo>
                <a:cubicBezTo>
                  <a:pt x="f223" y="f224"/>
                  <a:pt x="f225" y="f226"/>
                  <a:pt x="f227" y="f2"/>
                </a:cubicBezTo>
                <a:cubicBezTo>
                  <a:pt x="f228" y="f229"/>
                  <a:pt x="f230" y="f231"/>
                  <a:pt x="f232" y="f2"/>
                </a:cubicBezTo>
                <a:cubicBezTo>
                  <a:pt x="f233" y="f234"/>
                  <a:pt x="f235" y="f236"/>
                  <a:pt x="f237" y="f2"/>
                </a:cubicBezTo>
                <a:cubicBezTo>
                  <a:pt x="f238" y="f239"/>
                  <a:pt x="f240" y="f241"/>
                  <a:pt x="f130" y="f2"/>
                </a:cubicBezTo>
                <a:cubicBezTo>
                  <a:pt x="f242" y="f243"/>
                  <a:pt x="f244" y="f245"/>
                  <a:pt x="f246" y="f2"/>
                </a:cubicBezTo>
                <a:cubicBezTo>
                  <a:pt x="f247" y="f248"/>
                  <a:pt x="f249" y="f250"/>
                  <a:pt x="f251" y="f2"/>
                </a:cubicBezTo>
                <a:cubicBezTo>
                  <a:pt x="f252" y="f253"/>
                  <a:pt x="f254" y="f255"/>
                  <a:pt x="f256" y="f2"/>
                </a:cubicBezTo>
                <a:cubicBezTo>
                  <a:pt x="f257" y="f258"/>
                  <a:pt x="f259" y="f260"/>
                  <a:pt x="f261" y="f2"/>
                </a:cubicBezTo>
                <a:cubicBezTo>
                  <a:pt x="f262" y="f263"/>
                  <a:pt x="f264" y="f265"/>
                  <a:pt x="f266" y="f2"/>
                </a:cubicBezTo>
                <a:cubicBezTo>
                  <a:pt x="f267" y="f268"/>
                  <a:pt x="f269" y="f270"/>
                  <a:pt x="f3" y="f2"/>
                </a:cubicBezTo>
                <a:cubicBezTo>
                  <a:pt x="f271" y="f272"/>
                  <a:pt x="f273" y="f274"/>
                  <a:pt x="f3" y="f275"/>
                </a:cubicBezTo>
                <a:cubicBezTo>
                  <a:pt x="f276" y="f277"/>
                  <a:pt x="f278" y="f279"/>
                  <a:pt x="f3" y="f4"/>
                </a:cubicBezTo>
                <a:cubicBezTo>
                  <a:pt x="f280" y="f281"/>
                  <a:pt x="f282" y="f283"/>
                  <a:pt x="f266" y="f4"/>
                </a:cubicBezTo>
                <a:cubicBezTo>
                  <a:pt x="f284" y="f285"/>
                  <a:pt x="f286" y="f287"/>
                  <a:pt x="f84" y="f4"/>
                </a:cubicBezTo>
                <a:cubicBezTo>
                  <a:pt x="f288" y="f289"/>
                  <a:pt x="f290" y="f291"/>
                  <a:pt x="f116" y="f4"/>
                </a:cubicBezTo>
                <a:cubicBezTo>
                  <a:pt x="f292" y="f293"/>
                  <a:pt x="f294" y="f295"/>
                  <a:pt x="f296" y="f4"/>
                </a:cubicBezTo>
                <a:cubicBezTo>
                  <a:pt x="f297" y="f298"/>
                  <a:pt x="f299" y="f300"/>
                  <a:pt x="f301" y="f4"/>
                </a:cubicBezTo>
                <a:cubicBezTo>
                  <a:pt x="f302" y="f303"/>
                  <a:pt x="f304" y="f305"/>
                  <a:pt x="f306" y="f4"/>
                </a:cubicBezTo>
                <a:cubicBezTo>
                  <a:pt x="f307" y="f308"/>
                  <a:pt x="f309" y="f310"/>
                  <a:pt x="f311" y="f4"/>
                </a:cubicBezTo>
                <a:cubicBezTo>
                  <a:pt x="f312" y="f313"/>
                  <a:pt x="f314" y="f315"/>
                  <a:pt x="f316" y="f4"/>
                </a:cubicBezTo>
                <a:cubicBezTo>
                  <a:pt x="f317" y="f318"/>
                  <a:pt x="f319" y="f320"/>
                  <a:pt x="f321" y="f4"/>
                </a:cubicBezTo>
                <a:cubicBezTo>
                  <a:pt x="f322" y="f323"/>
                  <a:pt x="f324" y="f325"/>
                  <a:pt x="f326" y="f4"/>
                </a:cubicBezTo>
                <a:cubicBezTo>
                  <a:pt x="f327" y="f328"/>
                  <a:pt x="f329" y="f330"/>
                  <a:pt x="f331" y="f4"/>
                </a:cubicBezTo>
                <a:cubicBezTo>
                  <a:pt x="f332" y="f333"/>
                  <a:pt x="f334" y="f335"/>
                  <a:pt x="f336" y="f4"/>
                </a:cubicBezTo>
                <a:cubicBezTo>
                  <a:pt x="f337" y="f338"/>
                  <a:pt x="f339" y="f340"/>
                  <a:pt x="f341" y="f4"/>
                </a:cubicBezTo>
                <a:cubicBezTo>
                  <a:pt x="f342" y="f343"/>
                  <a:pt x="f344" y="f345"/>
                  <a:pt x="f24" y="f4"/>
                </a:cubicBezTo>
                <a:cubicBezTo>
                  <a:pt x="f346" y="f347"/>
                  <a:pt x="f348" y="f349"/>
                  <a:pt x="f350" y="f4"/>
                </a:cubicBezTo>
                <a:cubicBezTo>
                  <a:pt x="f351" y="f352"/>
                  <a:pt x="f353" y="f354"/>
                  <a:pt x="f14" y="f4"/>
                </a:cubicBezTo>
                <a:cubicBezTo>
                  <a:pt x="f355" y="f356"/>
                  <a:pt x="f357" y="f358"/>
                  <a:pt x="f2" y="f4"/>
                </a:cubicBezTo>
                <a:cubicBezTo>
                  <a:pt x="f359" y="f360"/>
                  <a:pt x="f361" y="f362"/>
                  <a:pt x="f2" y="f363"/>
                </a:cubicBezTo>
                <a:cubicBezTo>
                  <a:pt x="f364" y="f365"/>
                  <a:pt x="f366" y="f367"/>
                  <a:pt x="f2" y="f2"/>
                </a:cubicBezTo>
                <a:close/>
              </a:path>
            </a:pathLst>
          </a:custGeom>
          <a:noFill/>
          <a:ln w="28437">
            <a:solidFill>
              <a:srgbClr val="00B0F0"/>
            </a:solidFill>
            <a:prstDash val="solid"/>
          </a:ln>
        </p:spPr>
        <p:txBody>
          <a:bodyPr vert="horz" wrap="square" lIns="90004" tIns="44997" rIns="90004" bIns="44997" anchor="t" anchorCtr="0" compatLnSpc="0">
            <a:spAutoFit/>
          </a:bodyPr>
          <a:lstStyle/>
          <a:p>
            <a:pPr marL="457200" marR="0" lvl="1"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1" i="0" u="none" strike="noStrike" kern="1200" cap="none" spc="0" baseline="0">
                <a:solidFill>
                  <a:srgbClr val="000000"/>
                </a:solidFill>
                <a:uFillTx/>
                <a:latin typeface="Comic Sans MS" pitchFamily="66"/>
                <a:ea typeface="Microsoft YaHei" pitchFamily="2"/>
                <a:cs typeface="Arial" pitchFamily="2"/>
              </a:rPr>
              <a:t>LA FAMIGLIA SI IMPEGNA A:</a:t>
            </a:r>
          </a:p>
          <a:p>
            <a:pPr marL="457200" marR="0" lvl="1"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700" b="0" i="0" u="none" strike="noStrike" kern="1200" cap="none" spc="0" baseline="0">
                <a:solidFill>
                  <a:srgbClr val="000000"/>
                </a:solidFill>
                <a:uFillTx/>
                <a:latin typeface="Comic Sans MS" pitchFamily="66"/>
                <a:ea typeface="Microsoft YaHei" pitchFamily="2"/>
                <a:cs typeface="Arial" pitchFamily="2"/>
              </a:rPr>
              <a:t>• trasmettere ai propri figli il principio che la scuola è di fondamentale importanza per la loro crescita, nel rispetto dei valori condivisi;</a:t>
            </a:r>
          </a:p>
          <a:p>
            <a:pPr marL="457200" marR="0" lvl="1"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700" b="0" i="0" u="none" strike="noStrike" kern="1200" cap="none" spc="0" baseline="0">
                <a:solidFill>
                  <a:srgbClr val="000000"/>
                </a:solidFill>
                <a:uFillTx/>
                <a:latin typeface="Comic Sans MS" pitchFamily="66"/>
                <a:ea typeface="Microsoft YaHei" pitchFamily="2"/>
                <a:cs typeface="Arial" pitchFamily="2"/>
              </a:rPr>
              <a:t>• instaurare un dialogo costruttivo con i docenti, rispettando la loro libertà di insegnamento e la loro competenza valutativa;</a:t>
            </a:r>
          </a:p>
          <a:p>
            <a:pPr marL="457200" marR="0" lvl="1"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700" b="0" i="0" u="none" strike="noStrike" kern="1200" cap="none" spc="0" baseline="0">
                <a:solidFill>
                  <a:srgbClr val="000000"/>
                </a:solidFill>
                <a:uFillTx/>
                <a:latin typeface="Comic Sans MS" pitchFamily="66"/>
                <a:ea typeface="Microsoft YaHei" pitchFamily="2"/>
                <a:cs typeface="Arial" pitchFamily="2"/>
              </a:rPr>
              <a:t>• tenersi aggiornata su impegni, scadenze, iniziative scolastiche, controllando costantemente le comunicazioni scuola-famiglia (circolari cartacee o su web);</a:t>
            </a:r>
          </a:p>
          <a:p>
            <a:pPr marL="457200" marR="0" lvl="1"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700" b="0" i="0" u="none" strike="noStrike" kern="1200" cap="none" spc="0" baseline="0">
                <a:solidFill>
                  <a:srgbClr val="000000"/>
                </a:solidFill>
                <a:uFillTx/>
                <a:latin typeface="Comic Sans MS" pitchFamily="66"/>
                <a:ea typeface="Microsoft YaHei" pitchFamily="2"/>
                <a:cs typeface="Arial" pitchFamily="2"/>
              </a:rPr>
              <a:t>• partecipare alle riunioni previste, in particolare quelle dell’inizio dell’anno, nel corso delle quali vengono illustrati il P.T.O.F., il Regolamento della scuola, le attività che saranno svolte nell’anno;</a:t>
            </a:r>
          </a:p>
          <a:p>
            <a:pPr marL="457200" marR="0" lvl="1"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700" b="0" i="0" u="none" strike="noStrike" kern="1200" cap="none" spc="0" baseline="0">
                <a:solidFill>
                  <a:srgbClr val="000000"/>
                </a:solidFill>
                <a:uFillTx/>
                <a:latin typeface="Comic Sans MS" pitchFamily="66"/>
                <a:ea typeface="Microsoft YaHei" pitchFamily="2"/>
                <a:cs typeface="Arial" pitchFamily="2"/>
              </a:rPr>
              <a:t>• verificare attraverso un contatto frequente con i docenti che il bambino rispetti gli impegni e le regole della scuola, prendendo parte attiva e responsabile ad essa;</a:t>
            </a:r>
          </a:p>
          <a:p>
            <a:pPr marL="457200" marR="0" lvl="1"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700" b="0" i="0" u="none" strike="noStrike" kern="1200" cap="none" spc="0" baseline="0">
                <a:solidFill>
                  <a:srgbClr val="000000"/>
                </a:solidFill>
                <a:uFillTx/>
                <a:latin typeface="Comic Sans MS" pitchFamily="66"/>
                <a:ea typeface="Microsoft YaHei" pitchFamily="2"/>
                <a:cs typeface="Arial" pitchFamily="2"/>
              </a:rPr>
              <a:t>• mantenere aperta la comunicazione con i docenti e con la scuola attraverso la costante consultazione del registro elettronico, che sarà progressivamente adottato nella Scuola dell’Infanzia, firmando tempestivamente gli avvisi, ove previsti, e partecipando ai colloqui scuola-famiglia;</a:t>
            </a:r>
          </a:p>
          <a:p>
            <a:pPr marL="457200" marR="0" lvl="1"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700" b="0" i="0" u="none" strike="noStrike" kern="1200" cap="none" spc="0" baseline="0">
                <a:solidFill>
                  <a:srgbClr val="000000"/>
                </a:solidFill>
                <a:uFillTx/>
                <a:latin typeface="Comic Sans MS" pitchFamily="66"/>
                <a:ea typeface="Microsoft YaHei" pitchFamily="2"/>
                <a:cs typeface="Arial" pitchFamily="2"/>
              </a:rPr>
              <a:t>• assicurare la frequenza e la puntualità alle attività, limitando le uscite anticipate e gli ingressi posticipati a casi eccezionali; • intervenire, con coscienza e responsabilità, rispetto ad eventuali danni provocati dal figlio a carico di persone, arredi, materiale didattico, anche con il risarcimento del danno; • adottare uno stile di vita rispettoso delle regole di civile convivenza e della dignità e dell’integrità delle persone, nel riconoscimento delle differenze di genere, cultura e religione, che orienti i bambini e i ragazzi verso comportamenti socialmente accettabili e condivisibili.</a:t>
            </a:r>
          </a:p>
        </p:txBody>
      </p:sp>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name="Slide9">
    <p:spTree>
      <p:nvGrpSpPr>
        <p:cNvPr id="1" name=""/>
        <p:cNvGrpSpPr/>
        <p:nvPr/>
      </p:nvGrpSpPr>
      <p:grpSpPr>
        <a:xfrm>
          <a:off x="0" y="0"/>
          <a:ext cx="0" cy="0"/>
          <a:chOff x="0" y="0"/>
          <a:chExt cx="0" cy="0"/>
        </a:xfrm>
      </p:grpSpPr>
      <p:sp>
        <p:nvSpPr>
          <p:cNvPr id="2" name="CasellaDiTesto 3">
            <a:extLst>
              <a:ext uri="{FF2B5EF4-FFF2-40B4-BE49-F238E27FC236}">
                <a16:creationId xmlns:a16="http://schemas.microsoft.com/office/drawing/2014/main" id="{95AA0FE0-A26A-4671-111C-F0FBFF382DF4}"/>
              </a:ext>
            </a:extLst>
          </p:cNvPr>
          <p:cNvSpPr/>
          <p:nvPr/>
        </p:nvSpPr>
        <p:spPr>
          <a:xfrm>
            <a:off x="1385279" y="201963"/>
            <a:ext cx="8679960" cy="805302"/>
          </a:xfrm>
          <a:custGeom>
            <a:avLst/>
            <a:gdLst>
              <a:gd name="f0" fmla="val w"/>
              <a:gd name="f1" fmla="val h"/>
              <a:gd name="f2" fmla="val 0"/>
              <a:gd name="f3" fmla="val 8680173"/>
              <a:gd name="f4" fmla="val 1046440"/>
              <a:gd name="f5" fmla="val 142824"/>
              <a:gd name="f6" fmla="+- 0 0 15078"/>
              <a:gd name="f7" fmla="val 190265"/>
              <a:gd name="f8" fmla="val 37329"/>
              <a:gd name="f9" fmla="val 318273"/>
              <a:gd name="f10" fmla="val 446281"/>
              <a:gd name="f11" fmla="+- 0 0 37329"/>
              <a:gd name="f12" fmla="val 570763"/>
              <a:gd name="f13" fmla="val 20960"/>
              <a:gd name="f14" fmla="val 723348"/>
              <a:gd name="f15" fmla="val 875934"/>
              <a:gd name="f16" fmla="+- 0 0 20960"/>
              <a:gd name="f17" fmla="val 967967"/>
              <a:gd name="f18" fmla="val 9640"/>
              <a:gd name="f19" fmla="val 1041621"/>
              <a:gd name="f20" fmla="val 1115275"/>
              <a:gd name="f21" fmla="+- 0 0 9640"/>
              <a:gd name="f22" fmla="val 1333937"/>
              <a:gd name="f23" fmla="val 33983"/>
              <a:gd name="f24" fmla="val 1620299"/>
              <a:gd name="f25" fmla="val 1906661"/>
              <a:gd name="f26" fmla="+- 0 0 33983"/>
              <a:gd name="f27" fmla="val 1824642"/>
              <a:gd name="f28" fmla="val 25316"/>
              <a:gd name="f29" fmla="val 1938572"/>
              <a:gd name="f30" fmla="val 2052502"/>
              <a:gd name="f31" fmla="+- 0 0 25316"/>
              <a:gd name="f32" fmla="val 2155349"/>
              <a:gd name="f33" fmla="val 5082"/>
              <a:gd name="f34" fmla="val 2343647"/>
              <a:gd name="f35" fmla="val 2531946"/>
              <a:gd name="f36" fmla="+- 0 0 5082"/>
              <a:gd name="f37" fmla="val 2804817"/>
              <a:gd name="f38" fmla="val 38215"/>
              <a:gd name="f39" fmla="val 3095928"/>
              <a:gd name="f40" fmla="val 3387039"/>
              <a:gd name="f41" fmla="+- 0 0 38215"/>
              <a:gd name="f42" fmla="val 3416045"/>
              <a:gd name="f43" fmla="val 14649"/>
              <a:gd name="f44" fmla="val 3674607"/>
              <a:gd name="f45" fmla="val 3933169"/>
              <a:gd name="f46" fmla="+- 0 0 14649"/>
              <a:gd name="f47" fmla="val 4055745"/>
              <a:gd name="f48" fmla="val 61481"/>
              <a:gd name="f49" fmla="val 4340087"/>
              <a:gd name="f50" fmla="val 4624429"/>
              <a:gd name="f51" fmla="+- 0 0 61481"/>
              <a:gd name="f52" fmla="val 4588098"/>
              <a:gd name="f53" fmla="val 30562"/>
              <a:gd name="f54" fmla="val 4658360"/>
              <a:gd name="f55" fmla="val 4728622"/>
              <a:gd name="f56" fmla="+- 0 0 30562"/>
              <a:gd name="f57" fmla="val 5147546"/>
              <a:gd name="f58" fmla="val 47409"/>
              <a:gd name="f59" fmla="val 5323839"/>
              <a:gd name="f60" fmla="val 5500132"/>
              <a:gd name="f61" fmla="+- 0 0 47409"/>
              <a:gd name="f62" fmla="val 5760269"/>
              <a:gd name="f63" fmla="val 14355"/>
              <a:gd name="f64" fmla="val 5902518"/>
              <a:gd name="f65" fmla="val 6044767"/>
              <a:gd name="f66" fmla="+- 0 0 14355"/>
              <a:gd name="f67" fmla="val 6315047"/>
              <a:gd name="f68" fmla="val 52779"/>
              <a:gd name="f69" fmla="val 6481196"/>
              <a:gd name="f70" fmla="val 6647345"/>
              <a:gd name="f71" fmla="+- 0 0 52779"/>
              <a:gd name="f72" fmla="val 6660326"/>
              <a:gd name="f73" fmla="val 32676"/>
              <a:gd name="f74" fmla="val 6799469"/>
              <a:gd name="f75" fmla="val 6938612"/>
              <a:gd name="f76" fmla="+- 0 0 32676"/>
              <a:gd name="f77" fmla="val 7074962"/>
              <a:gd name="f78" fmla="val 6251"/>
              <a:gd name="f79" fmla="val 7291345"/>
              <a:gd name="f80" fmla="val 7507728"/>
              <a:gd name="f81" fmla="+- 0 0 6251"/>
              <a:gd name="f82" fmla="val 7554457"/>
              <a:gd name="f83" fmla="val 18265"/>
              <a:gd name="f84" fmla="val 7783222"/>
              <a:gd name="f85" fmla="val 8011987"/>
              <a:gd name="f86" fmla="+- 0 0 18265"/>
              <a:gd name="f87" fmla="val 7948987"/>
              <a:gd name="f88" fmla="val 24283"/>
              <a:gd name="f89" fmla="val 8101495"/>
              <a:gd name="f90" fmla="val 8254003"/>
              <a:gd name="f91" fmla="+- 0 0 24283"/>
              <a:gd name="f92" fmla="val 8552985"/>
              <a:gd name="f93" fmla="val 30186"/>
              <a:gd name="f94" fmla="val 8680801"/>
              <a:gd name="f95" fmla="val 120999"/>
              <a:gd name="f96" fmla="val 8621289"/>
              <a:gd name="f97" fmla="val 328834"/>
              <a:gd name="f98" fmla="val 491827"/>
              <a:gd name="f99" fmla="val 8739057"/>
              <a:gd name="f100" fmla="val 654820"/>
              <a:gd name="f101" fmla="val 8634858"/>
              <a:gd name="f102" fmla="val 862118"/>
              <a:gd name="f103" fmla="val 8515728"/>
              <a:gd name="f104" fmla="val 1087357"/>
              <a:gd name="f105" fmla="val 8364424"/>
              <a:gd name="f106" fmla="val 1017907"/>
              <a:gd name="f107" fmla="val 7838566"/>
              <a:gd name="f108" fmla="val 1074973"/>
              <a:gd name="f109" fmla="val 7816545"/>
              <a:gd name="f110" fmla="val 1024272"/>
              <a:gd name="f111" fmla="val 7696420"/>
              <a:gd name="f112" fmla="val 7576295"/>
              <a:gd name="f113" fmla="val 1068608"/>
              <a:gd name="f114" fmla="val 7379860"/>
              <a:gd name="f115" fmla="val 1006357"/>
              <a:gd name="f116" fmla="val 7204544"/>
              <a:gd name="f117" fmla="val 7029228"/>
              <a:gd name="f118" fmla="val 1086523"/>
              <a:gd name="f119" fmla="val 6885440"/>
              <a:gd name="f120" fmla="val 1024677"/>
              <a:gd name="f121" fmla="val 6713498"/>
              <a:gd name="f122" fmla="val 1068203"/>
              <a:gd name="f123" fmla="val 6221509"/>
              <a:gd name="f124" fmla="val 1015901"/>
              <a:gd name="f125" fmla="val 6047187"/>
              <a:gd name="f126" fmla="val 5872865"/>
              <a:gd name="f127" fmla="val 1076979"/>
              <a:gd name="f128" fmla="val 5739420"/>
              <a:gd name="f129" fmla="val 1015060"/>
              <a:gd name="f130" fmla="val 5642112"/>
              <a:gd name="f131" fmla="val 5544804"/>
              <a:gd name="f132" fmla="val 1077820"/>
              <a:gd name="f133" fmla="val 5451041"/>
              <a:gd name="f134" fmla="val 1044849"/>
              <a:gd name="f135" fmla="val 5196637"/>
              <a:gd name="f136" fmla="val 1048031"/>
              <a:gd name="f137" fmla="val 5080048"/>
              <a:gd name="f138" fmla="val 1018800"/>
              <a:gd name="f139" fmla="val 5005566"/>
              <a:gd name="f140" fmla="val 4931084"/>
              <a:gd name="f141" fmla="val 1074080"/>
              <a:gd name="f142" fmla="val 4807441"/>
              <a:gd name="f143" fmla="val 1040350"/>
              <a:gd name="f144" fmla="val 4687293"/>
              <a:gd name="f145" fmla="val 4567145"/>
              <a:gd name="f146" fmla="val 1052530"/>
              <a:gd name="f147" fmla="val 4414183"/>
              <a:gd name="f148" fmla="val 1021424"/>
              <a:gd name="f149" fmla="val 4282219"/>
              <a:gd name="f150" fmla="val 4150255"/>
              <a:gd name="f151" fmla="val 1071456"/>
              <a:gd name="f152" fmla="val 3950785"/>
              <a:gd name="f153" fmla="val 1000112"/>
              <a:gd name="f154" fmla="val 3790342"/>
              <a:gd name="f155" fmla="val 3629899"/>
              <a:gd name="f156" fmla="val 1092768"/>
              <a:gd name="f157" fmla="val 3361695"/>
              <a:gd name="f158" fmla="val 991573"/>
              <a:gd name="f159" fmla="val 3038061"/>
              <a:gd name="f160" fmla="val 2714427"/>
              <a:gd name="f161" fmla="val 1101307"/>
              <a:gd name="f162" fmla="val 2654409"/>
              <a:gd name="f163" fmla="val 1043822"/>
              <a:gd name="f164" fmla="val 2285779"/>
              <a:gd name="f165" fmla="val 1917149"/>
              <a:gd name="f166" fmla="val 1049058"/>
              <a:gd name="f167" fmla="val 1963681"/>
              <a:gd name="f168" fmla="val 992258"/>
              <a:gd name="f169" fmla="val 1707101"/>
              <a:gd name="f170" fmla="val 1450521"/>
              <a:gd name="f171" fmla="val 1100622"/>
              <a:gd name="f172" fmla="val 1538946"/>
              <a:gd name="f173" fmla="val 1039166"/>
              <a:gd name="f174" fmla="val 1388828"/>
              <a:gd name="f175" fmla="val 1238710"/>
              <a:gd name="f176" fmla="val 1053714"/>
              <a:gd name="f177" fmla="val 1129951"/>
              <a:gd name="f178" fmla="val 1034462"/>
              <a:gd name="f179" fmla="val 983753"/>
              <a:gd name="f180" fmla="val 837555"/>
              <a:gd name="f181" fmla="val 1058418"/>
              <a:gd name="f182" fmla="val 732917"/>
              <a:gd name="f183" fmla="val 1042970"/>
              <a:gd name="f184" fmla="val 665480"/>
              <a:gd name="f185" fmla="val 598043"/>
              <a:gd name="f186" fmla="val 1049910"/>
              <a:gd name="f187" fmla="val 268058"/>
              <a:gd name="f188" fmla="val 1000387"/>
              <a:gd name="f189" fmla="+- 0 0 48294"/>
              <a:gd name="f190" fmla="val 874389"/>
              <a:gd name="f191" fmla="val 8641"/>
              <a:gd name="f192" fmla="val 643142"/>
              <a:gd name="f193" fmla="val 533684"/>
              <a:gd name="f194" fmla="+- 0 0 8641"/>
              <a:gd name="f195" fmla="val 424226"/>
              <a:gd name="f196" fmla="val 55768"/>
              <a:gd name="f197" fmla="val 240574"/>
              <a:gd name="f198" fmla="val 199054"/>
              <a:gd name="f199" fmla="+- 0 0 187"/>
              <a:gd name="f200" fmla="val 452688"/>
              <a:gd name="f201" fmla="val 4641"/>
              <a:gd name="f202" fmla="val 578678"/>
              <a:gd name="f203" fmla="val 704668"/>
              <a:gd name="f204" fmla="+- 0 0 4641"/>
              <a:gd name="f205" fmla="val 874012"/>
              <a:gd name="f206" fmla="val 57396"/>
              <a:gd name="f207" fmla="val 1070555"/>
              <a:gd name="f208" fmla="val 1267098"/>
              <a:gd name="f209" fmla="+- 0 0 57396"/>
              <a:gd name="f210" fmla="val 1437681"/>
              <a:gd name="f211" fmla="val 69361"/>
              <a:gd name="f212" fmla="val 1649233"/>
              <a:gd name="f213" fmla="val 1860785"/>
              <a:gd name="f214" fmla="+- 0 0 69361"/>
              <a:gd name="f215" fmla="val 2110245"/>
              <a:gd name="f216" fmla="val 40701"/>
              <a:gd name="f217" fmla="val 2401515"/>
              <a:gd name="f218" fmla="val 2692785"/>
              <a:gd name="f219" fmla="+- 0 0 40701"/>
              <a:gd name="f220" fmla="val 2738899"/>
              <a:gd name="f221" fmla="val 28109"/>
              <a:gd name="f222" fmla="val 2980193"/>
              <a:gd name="f223" fmla="val 3221487"/>
              <a:gd name="f224" fmla="+- 0 0 28109"/>
              <a:gd name="f225" fmla="val 3485067"/>
              <a:gd name="f226" fmla="val 74476"/>
              <a:gd name="f227" fmla="val 3645673"/>
              <a:gd name="f228" fmla="val 3806279"/>
              <a:gd name="f229" fmla="+- 0 0 74476"/>
              <a:gd name="f230" fmla="val 4022644"/>
              <a:gd name="f231" fmla="val 77117"/>
              <a:gd name="f232" fmla="val 4311153"/>
              <a:gd name="f233" fmla="val 4599662"/>
              <a:gd name="f234" fmla="+- 0 0 77117"/>
              <a:gd name="f235" fmla="val 4828039"/>
              <a:gd name="f236" fmla="val 35447"/>
              <a:gd name="f237" fmla="val 5063434"/>
              <a:gd name="f238" fmla="val 5298829"/>
              <a:gd name="f239" fmla="+- 0 0 35447"/>
              <a:gd name="f240" fmla="val 5364346"/>
              <a:gd name="f241" fmla="val 8043"/>
              <a:gd name="f242" fmla="val 5919878"/>
              <a:gd name="f243" fmla="+- 0 0 8043"/>
              <a:gd name="f244" fmla="val 5886216"/>
              <a:gd name="f245" fmla="val 196"/>
              <a:gd name="f246" fmla="val 5960385"/>
              <a:gd name="f247" fmla="val 6034554"/>
              <a:gd name="f248" fmla="+- 0 0 196"/>
              <a:gd name="f249" fmla="val 6264111"/>
              <a:gd name="f250" fmla="val 2124"/>
              <a:gd name="f251" fmla="val 6365460"/>
              <a:gd name="f252" fmla="val 6466810"/>
              <a:gd name="f253" fmla="+- 0 0 2124"/>
              <a:gd name="f254" fmla="val 6629413"/>
              <a:gd name="f255" fmla="val 42849"/>
              <a:gd name="f256" fmla="val 6857337"/>
              <a:gd name="f257" fmla="val 7085261"/>
              <a:gd name="f258" fmla="+- 0 0 42849"/>
              <a:gd name="f259" fmla="val 7188206"/>
              <a:gd name="f260" fmla="val 68180"/>
              <a:gd name="f261" fmla="val 7436015"/>
              <a:gd name="f262" fmla="val 7683824"/>
              <a:gd name="f263" fmla="+- 0 0 68180"/>
              <a:gd name="f264" fmla="val 8028920"/>
              <a:gd name="f265" fmla="val 5404"/>
              <a:gd name="f266" fmla="val 8188297"/>
              <a:gd name="f267" fmla="val 8347674"/>
              <a:gd name="f268" fmla="+- 0 0 5404"/>
              <a:gd name="f269" fmla="val 8444586"/>
              <a:gd name="f270" fmla="val 8689"/>
              <a:gd name="f271" fmla="val 8710527"/>
              <a:gd name="f272" fmla="val 177075"/>
              <a:gd name="f273" fmla="val 8616773"/>
              <a:gd name="f274" fmla="val 397583"/>
              <a:gd name="f275" fmla="val 544149"/>
              <a:gd name="f276" fmla="val 8743573"/>
              <a:gd name="f277" fmla="val 690715"/>
              <a:gd name="f278" fmla="val 8676962"/>
              <a:gd name="f279" fmla="val 870145"/>
              <a:gd name="f280" fmla="val 8505775"/>
              <a:gd name="f281" fmla="val 1059938"/>
              <a:gd name="f282" fmla="val 8369410"/>
              <a:gd name="f283" fmla="val 1008858"/>
              <a:gd name="f284" fmla="val 8007184"/>
              <a:gd name="f285" fmla="val 1084022"/>
              <a:gd name="f286" fmla="val 7935025"/>
              <a:gd name="f287" fmla="val 1012819"/>
              <a:gd name="f288" fmla="val 7631420"/>
              <a:gd name="f289" fmla="val 1080061"/>
              <a:gd name="f290" fmla="val 7428411"/>
              <a:gd name="f291" fmla="val 1040616"/>
              <a:gd name="f292" fmla="val 6980677"/>
              <a:gd name="f293" fmla="val 1052264"/>
              <a:gd name="f294" fmla="val 7013377"/>
              <a:gd name="f295" fmla="val 1027893"/>
              <a:gd name="f296" fmla="val 6886271"/>
              <a:gd name="f297" fmla="val 6759165"/>
              <a:gd name="f298" fmla="val 1064987"/>
              <a:gd name="f299" fmla="val 6385108"/>
              <a:gd name="f300" fmla="val 980513"/>
              <a:gd name="f301" fmla="val 6220791"/>
              <a:gd name="f302" fmla="val 6056474"/>
              <a:gd name="f303" fmla="val 1112367"/>
              <a:gd name="f304" fmla="val 5902208"/>
              <a:gd name="f305" fmla="val 1022889"/>
              <a:gd name="f306" fmla="val 5728914"/>
              <a:gd name="f307" fmla="val 5555620"/>
              <a:gd name="f308" fmla="val 1069991"/>
              <a:gd name="f309" fmla="val 5245659"/>
              <a:gd name="f310" fmla="val 981026"/>
              <a:gd name="f311" fmla="val 4976633"/>
              <a:gd name="f312" fmla="val 4707607"/>
              <a:gd name="f313" fmla="val 1111854"/>
              <a:gd name="f314" fmla="val 4648321"/>
              <a:gd name="f315" fmla="val 1008246"/>
              <a:gd name="f316" fmla="val 4484756"/>
              <a:gd name="f317" fmla="val 4321191"/>
              <a:gd name="f318" fmla="val 1084634"/>
              <a:gd name="f319" fmla="val 4155914"/>
              <a:gd name="f320" fmla="val 1022357"/>
              <a:gd name="f321" fmla="val 3992880"/>
              <a:gd name="f322" fmla="val 3829846"/>
              <a:gd name="f323" fmla="val 1070523"/>
              <a:gd name="f324" fmla="val 3635769"/>
              <a:gd name="f325" fmla="val 1046017"/>
              <a:gd name="f326" fmla="val 3501003"/>
              <a:gd name="f327" fmla="val 3366237"/>
              <a:gd name="f328" fmla="val 1046863"/>
              <a:gd name="f329" fmla="val 3185220"/>
              <a:gd name="f330" fmla="val 981261"/>
              <a:gd name="f331" fmla="val 2922325"/>
              <a:gd name="f332" fmla="val 2659430"/>
              <a:gd name="f333" fmla="val 1111619"/>
              <a:gd name="f334" fmla="val 2601863"/>
              <a:gd name="f335" fmla="val 1018882"/>
              <a:gd name="f336" fmla="val 2517250"/>
              <a:gd name="f337" fmla="val 2432638"/>
              <a:gd name="f338" fmla="val 1073998"/>
              <a:gd name="f339" fmla="val 2251617"/>
              <a:gd name="f340" fmla="val 1032424"/>
              <a:gd name="f341" fmla="val 2112175"/>
              <a:gd name="f342" fmla="val 1972734"/>
              <a:gd name="f343" fmla="val 1060456"/>
              <a:gd name="f344" fmla="val 1804860"/>
              <a:gd name="f345" fmla="val 1016660"/>
              <a:gd name="f346" fmla="val 1435738"/>
              <a:gd name="f347" fmla="val 1076220"/>
              <a:gd name="f348" fmla="val 1352196"/>
              <a:gd name="f349" fmla="val 1041884"/>
              <a:gd name="f350" fmla="val 1215224"/>
              <a:gd name="f351" fmla="val 1078252"/>
              <a:gd name="f352" fmla="val 1050996"/>
              <a:gd name="f353" fmla="val 882571"/>
              <a:gd name="f354" fmla="val 1019207"/>
              <a:gd name="f355" fmla="val 564125"/>
              <a:gd name="f356" fmla="val 1073673"/>
              <a:gd name="f357" fmla="val 336004"/>
              <a:gd name="f358" fmla="val 960298"/>
              <a:gd name="f359" fmla="+- 0 0 50287"/>
              <a:gd name="f360" fmla="val 853539"/>
              <a:gd name="f361" fmla="val 40476"/>
              <a:gd name="f362" fmla="val 707862"/>
              <a:gd name="f363" fmla="val 502291"/>
              <a:gd name="f364" fmla="+- 0 0 40476"/>
              <a:gd name="f365" fmla="val 296720"/>
              <a:gd name="f366" fmla="val 41608"/>
              <a:gd name="f367" fmla="val 212041"/>
              <a:gd name="f368" fmla="*/ f0 1 8680173"/>
              <a:gd name="f369" fmla="*/ f1 1 1046440"/>
              <a:gd name="f370" fmla="+- f4 0 f2"/>
              <a:gd name="f371" fmla="+- f3 0 f2"/>
              <a:gd name="f372" fmla="*/ f371 1 8680173"/>
              <a:gd name="f373" fmla="*/ f370 1 1046440"/>
              <a:gd name="f374" fmla="*/ f2 1 f372"/>
              <a:gd name="f375" fmla="*/ f3 1 f372"/>
              <a:gd name="f376" fmla="*/ f2 1 f373"/>
              <a:gd name="f377" fmla="*/ f4 1 f373"/>
              <a:gd name="f378" fmla="*/ f374 f368 1"/>
              <a:gd name="f379" fmla="*/ f375 f368 1"/>
              <a:gd name="f380" fmla="*/ f377 f369 1"/>
              <a:gd name="f381" fmla="*/ f376 f369 1"/>
            </a:gdLst>
            <a:ahLst/>
            <a:cxnLst>
              <a:cxn ang="3cd4">
                <a:pos x="hc" y="t"/>
              </a:cxn>
              <a:cxn ang="0">
                <a:pos x="r" y="vc"/>
              </a:cxn>
              <a:cxn ang="cd4">
                <a:pos x="hc" y="b"/>
              </a:cxn>
              <a:cxn ang="cd2">
                <a:pos x="l" y="vc"/>
              </a:cxn>
            </a:cxnLst>
            <a:rect l="f378" t="f381" r="f379" b="f380"/>
            <a:pathLst>
              <a:path w="8680173" h="1046440"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49" y="f2"/>
                </a:cubicBezTo>
                <a:cubicBezTo>
                  <a:pt x="f50" y="f51"/>
                  <a:pt x="f52" y="f53"/>
                  <a:pt x="f54" y="f2"/>
                </a:cubicBezTo>
                <a:cubicBezTo>
                  <a:pt x="f55" y="f56"/>
                  <a:pt x="f57" y="f58"/>
                  <a:pt x="f59" y="f2"/>
                </a:cubicBezTo>
                <a:cubicBezTo>
                  <a:pt x="f60" y="f61"/>
                  <a:pt x="f62" y="f63"/>
                  <a:pt x="f64" y="f2"/>
                </a:cubicBezTo>
                <a:cubicBezTo>
                  <a:pt x="f65" y="f66"/>
                  <a:pt x="f67" y="f68"/>
                  <a:pt x="f69" y="f2"/>
                </a:cubicBezTo>
                <a:cubicBezTo>
                  <a:pt x="f70" y="f71"/>
                  <a:pt x="f72" y="f73"/>
                  <a:pt x="f74" y="f2"/>
                </a:cubicBezTo>
                <a:cubicBezTo>
                  <a:pt x="f75" y="f76"/>
                  <a:pt x="f77" y="f78"/>
                  <a:pt x="f79" y="f2"/>
                </a:cubicBezTo>
                <a:cubicBezTo>
                  <a:pt x="f80" y="f81"/>
                  <a:pt x="f82" y="f83"/>
                  <a:pt x="f84" y="f2"/>
                </a:cubicBezTo>
                <a:cubicBezTo>
                  <a:pt x="f85" y="f86"/>
                  <a:pt x="f87" y="f88"/>
                  <a:pt x="f89" y="f2"/>
                </a:cubicBezTo>
                <a:cubicBezTo>
                  <a:pt x="f90" y="f91"/>
                  <a:pt x="f92" y="f93"/>
                  <a:pt x="f3" y="f2"/>
                </a:cubicBezTo>
                <a:cubicBezTo>
                  <a:pt x="f94" y="f95"/>
                  <a:pt x="f96" y="f97"/>
                  <a:pt x="f3" y="f98"/>
                </a:cubicBezTo>
                <a:cubicBezTo>
                  <a:pt x="f99" y="f100"/>
                  <a:pt x="f101" y="f102"/>
                  <a:pt x="f3" y="f4"/>
                </a:cubicBezTo>
                <a:cubicBezTo>
                  <a:pt x="f103" y="f104"/>
                  <a:pt x="f105" y="f106"/>
                  <a:pt x="f89" y="f4"/>
                </a:cubicBezTo>
                <a:cubicBezTo>
                  <a:pt x="f107" y="f108"/>
                  <a:pt x="f109" y="f110"/>
                  <a:pt x="f111" y="f4"/>
                </a:cubicBezTo>
                <a:cubicBezTo>
                  <a:pt x="f112" y="f113"/>
                  <a:pt x="f114" y="f115"/>
                  <a:pt x="f116" y="f4"/>
                </a:cubicBezTo>
                <a:cubicBezTo>
                  <a:pt x="f117" y="f118"/>
                  <a:pt x="f119" y="f120"/>
                  <a:pt x="f74" y="f4"/>
                </a:cubicBezTo>
                <a:cubicBezTo>
                  <a:pt x="f121" y="f122"/>
                  <a:pt x="f123" y="f124"/>
                  <a:pt x="f125" y="f4"/>
                </a:cubicBezTo>
                <a:cubicBezTo>
                  <a:pt x="f126" y="f127"/>
                  <a:pt x="f128" y="f129"/>
                  <a:pt x="f130" y="f4"/>
                </a:cubicBezTo>
                <a:cubicBezTo>
                  <a:pt x="f131" y="f132"/>
                  <a:pt x="f133" y="f134"/>
                  <a:pt x="f59" y="f4"/>
                </a:cubicBezTo>
                <a:cubicBezTo>
                  <a:pt x="f135" y="f136"/>
                  <a:pt x="f137" y="f138"/>
                  <a:pt x="f139" y="f4"/>
                </a:cubicBezTo>
                <a:cubicBezTo>
                  <a:pt x="f140" y="f141"/>
                  <a:pt x="f142" y="f143"/>
                  <a:pt x="f144" y="f4"/>
                </a:cubicBezTo>
                <a:cubicBezTo>
                  <a:pt x="f145" y="f146"/>
                  <a:pt x="f147" y="f148"/>
                  <a:pt x="f149" y="f4"/>
                </a:cubicBezTo>
                <a:cubicBezTo>
                  <a:pt x="f150" y="f151"/>
                  <a:pt x="f152" y="f153"/>
                  <a:pt x="f154" y="f4"/>
                </a:cubicBezTo>
                <a:cubicBezTo>
                  <a:pt x="f155" y="f156"/>
                  <a:pt x="f157" y="f158"/>
                  <a:pt x="f159" y="f4"/>
                </a:cubicBezTo>
                <a:cubicBezTo>
                  <a:pt x="f160" y="f161"/>
                  <a:pt x="f162" y="f163"/>
                  <a:pt x="f164" y="f4"/>
                </a:cubicBezTo>
                <a:cubicBezTo>
                  <a:pt x="f165" y="f166"/>
                  <a:pt x="f167" y="f168"/>
                  <a:pt x="f169" y="f4"/>
                </a:cubicBezTo>
                <a:cubicBezTo>
                  <a:pt x="f170" y="f171"/>
                  <a:pt x="f172" y="f173"/>
                  <a:pt x="f174" y="f4"/>
                </a:cubicBezTo>
                <a:cubicBezTo>
                  <a:pt x="f175" y="f176"/>
                  <a:pt x="f177" y="f178"/>
                  <a:pt x="f179" y="f4"/>
                </a:cubicBezTo>
                <a:cubicBezTo>
                  <a:pt x="f180" y="f181"/>
                  <a:pt x="f182" y="f183"/>
                  <a:pt x="f184" y="f4"/>
                </a:cubicBezTo>
                <a:cubicBezTo>
                  <a:pt x="f185" y="f186"/>
                  <a:pt x="f187" y="f188"/>
                  <a:pt x="f2" y="f4"/>
                </a:cubicBezTo>
                <a:cubicBezTo>
                  <a:pt x="f189" y="f190"/>
                  <a:pt x="f191" y="f192"/>
                  <a:pt x="f2" y="f193"/>
                </a:cubicBezTo>
                <a:cubicBezTo>
                  <a:pt x="f194" y="f195"/>
                  <a:pt x="f196" y="f197"/>
                  <a:pt x="f2" y="f2"/>
                </a:cubicBezTo>
                <a:close/>
              </a:path>
              <a:path w="8680173" h="1046440">
                <a:moveTo>
                  <a:pt x="f2" y="f2"/>
                </a:moveTo>
                <a:cubicBezTo>
                  <a:pt x="f198" y="f199"/>
                  <a:pt x="f200" y="f201"/>
                  <a:pt x="f202" y="f2"/>
                </a:cubicBezTo>
                <a:cubicBezTo>
                  <a:pt x="f203" y="f204"/>
                  <a:pt x="f205" y="f206"/>
                  <a:pt x="f207" y="f2"/>
                </a:cubicBezTo>
                <a:cubicBezTo>
                  <a:pt x="f208" y="f209"/>
                  <a:pt x="f210" y="f211"/>
                  <a:pt x="f212" y="f2"/>
                </a:cubicBezTo>
                <a:cubicBezTo>
                  <a:pt x="f213" y="f214"/>
                  <a:pt x="f215" y="f216"/>
                  <a:pt x="f217" y="f2"/>
                </a:cubicBezTo>
                <a:cubicBezTo>
                  <a:pt x="f218" y="f219"/>
                  <a:pt x="f220" y="f221"/>
                  <a:pt x="f222" y="f2"/>
                </a:cubicBezTo>
                <a:cubicBezTo>
                  <a:pt x="f223" y="f224"/>
                  <a:pt x="f225" y="f226"/>
                  <a:pt x="f227" y="f2"/>
                </a:cubicBezTo>
                <a:cubicBezTo>
                  <a:pt x="f228" y="f229"/>
                  <a:pt x="f230" y="f231"/>
                  <a:pt x="f232" y="f2"/>
                </a:cubicBezTo>
                <a:cubicBezTo>
                  <a:pt x="f233" y="f234"/>
                  <a:pt x="f235" y="f236"/>
                  <a:pt x="f237" y="f2"/>
                </a:cubicBezTo>
                <a:cubicBezTo>
                  <a:pt x="f238" y="f239"/>
                  <a:pt x="f240" y="f241"/>
                  <a:pt x="f130" y="f2"/>
                </a:cubicBezTo>
                <a:cubicBezTo>
                  <a:pt x="f242" y="f243"/>
                  <a:pt x="f244" y="f245"/>
                  <a:pt x="f246" y="f2"/>
                </a:cubicBezTo>
                <a:cubicBezTo>
                  <a:pt x="f247" y="f248"/>
                  <a:pt x="f249" y="f250"/>
                  <a:pt x="f251" y="f2"/>
                </a:cubicBezTo>
                <a:cubicBezTo>
                  <a:pt x="f252" y="f253"/>
                  <a:pt x="f254" y="f255"/>
                  <a:pt x="f256" y="f2"/>
                </a:cubicBezTo>
                <a:cubicBezTo>
                  <a:pt x="f257" y="f258"/>
                  <a:pt x="f259" y="f260"/>
                  <a:pt x="f261" y="f2"/>
                </a:cubicBezTo>
                <a:cubicBezTo>
                  <a:pt x="f262" y="f263"/>
                  <a:pt x="f264" y="f265"/>
                  <a:pt x="f266" y="f2"/>
                </a:cubicBezTo>
                <a:cubicBezTo>
                  <a:pt x="f267" y="f268"/>
                  <a:pt x="f269" y="f270"/>
                  <a:pt x="f3" y="f2"/>
                </a:cubicBezTo>
                <a:cubicBezTo>
                  <a:pt x="f271" y="f272"/>
                  <a:pt x="f273" y="f274"/>
                  <a:pt x="f3" y="f275"/>
                </a:cubicBezTo>
                <a:cubicBezTo>
                  <a:pt x="f276" y="f277"/>
                  <a:pt x="f278" y="f279"/>
                  <a:pt x="f3" y="f4"/>
                </a:cubicBezTo>
                <a:cubicBezTo>
                  <a:pt x="f280" y="f281"/>
                  <a:pt x="f282" y="f283"/>
                  <a:pt x="f266" y="f4"/>
                </a:cubicBezTo>
                <a:cubicBezTo>
                  <a:pt x="f284" y="f285"/>
                  <a:pt x="f286" y="f287"/>
                  <a:pt x="f84" y="f4"/>
                </a:cubicBezTo>
                <a:cubicBezTo>
                  <a:pt x="f288" y="f289"/>
                  <a:pt x="f290" y="f291"/>
                  <a:pt x="f116" y="f4"/>
                </a:cubicBezTo>
                <a:cubicBezTo>
                  <a:pt x="f292" y="f293"/>
                  <a:pt x="f294" y="f295"/>
                  <a:pt x="f296" y="f4"/>
                </a:cubicBezTo>
                <a:cubicBezTo>
                  <a:pt x="f297" y="f298"/>
                  <a:pt x="f299" y="f300"/>
                  <a:pt x="f301" y="f4"/>
                </a:cubicBezTo>
                <a:cubicBezTo>
                  <a:pt x="f302" y="f303"/>
                  <a:pt x="f304" y="f305"/>
                  <a:pt x="f306" y="f4"/>
                </a:cubicBezTo>
                <a:cubicBezTo>
                  <a:pt x="f307" y="f308"/>
                  <a:pt x="f309" y="f310"/>
                  <a:pt x="f311" y="f4"/>
                </a:cubicBezTo>
                <a:cubicBezTo>
                  <a:pt x="f312" y="f313"/>
                  <a:pt x="f314" y="f315"/>
                  <a:pt x="f316" y="f4"/>
                </a:cubicBezTo>
                <a:cubicBezTo>
                  <a:pt x="f317" y="f318"/>
                  <a:pt x="f319" y="f320"/>
                  <a:pt x="f321" y="f4"/>
                </a:cubicBezTo>
                <a:cubicBezTo>
                  <a:pt x="f322" y="f323"/>
                  <a:pt x="f324" y="f325"/>
                  <a:pt x="f326" y="f4"/>
                </a:cubicBezTo>
                <a:cubicBezTo>
                  <a:pt x="f327" y="f328"/>
                  <a:pt x="f329" y="f330"/>
                  <a:pt x="f331" y="f4"/>
                </a:cubicBezTo>
                <a:cubicBezTo>
                  <a:pt x="f332" y="f333"/>
                  <a:pt x="f334" y="f335"/>
                  <a:pt x="f336" y="f4"/>
                </a:cubicBezTo>
                <a:cubicBezTo>
                  <a:pt x="f337" y="f338"/>
                  <a:pt x="f339" y="f340"/>
                  <a:pt x="f341" y="f4"/>
                </a:cubicBezTo>
                <a:cubicBezTo>
                  <a:pt x="f342" y="f343"/>
                  <a:pt x="f344" y="f345"/>
                  <a:pt x="f24" y="f4"/>
                </a:cubicBezTo>
                <a:cubicBezTo>
                  <a:pt x="f346" y="f347"/>
                  <a:pt x="f348" y="f349"/>
                  <a:pt x="f350" y="f4"/>
                </a:cubicBezTo>
                <a:cubicBezTo>
                  <a:pt x="f351" y="f352"/>
                  <a:pt x="f353" y="f354"/>
                  <a:pt x="f14" y="f4"/>
                </a:cubicBezTo>
                <a:cubicBezTo>
                  <a:pt x="f355" y="f356"/>
                  <a:pt x="f357" y="f358"/>
                  <a:pt x="f2" y="f4"/>
                </a:cubicBezTo>
                <a:cubicBezTo>
                  <a:pt x="f359" y="f360"/>
                  <a:pt x="f361" y="f362"/>
                  <a:pt x="f2" y="f363"/>
                </a:cubicBezTo>
                <a:cubicBezTo>
                  <a:pt x="f364" y="f365"/>
                  <a:pt x="f366" y="f367"/>
                  <a:pt x="f2" y="f2"/>
                </a:cubicBezTo>
                <a:close/>
              </a:path>
            </a:pathLst>
          </a:custGeom>
          <a:noFill/>
          <a:ln w="28437">
            <a:solidFill>
              <a:srgbClr val="00B0F0"/>
            </a:solidFill>
            <a:prstDash val="solid"/>
          </a:ln>
        </p:spPr>
        <p:txBody>
          <a:bodyPr vert="horz" wrap="square" lIns="90004" tIns="44997" rIns="90004" bIns="44997" anchor="t" anchorCtr="1" compatLnSpc="0">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4400" b="1" i="0" u="none" strike="noStrike" kern="1200" cap="none" spc="0" baseline="0">
                <a:solidFill>
                  <a:srgbClr val="000000"/>
                </a:solidFill>
                <a:uFillTx/>
                <a:latin typeface="Cavolini" pitchFamily="66"/>
                <a:ea typeface="Microsoft YaHei" pitchFamily="2"/>
                <a:cs typeface="Cavolini" pitchFamily="66"/>
              </a:rPr>
              <a:t>Sostenere il distacco</a:t>
            </a:r>
            <a:endParaRPr lang="it-IT" sz="1800" b="1" i="0" u="none" strike="noStrike" kern="1200" cap="none" spc="0" baseline="0">
              <a:solidFill>
                <a:srgbClr val="000000"/>
              </a:solidFill>
              <a:uFillTx/>
              <a:latin typeface="Calibri" pitchFamily="18"/>
              <a:ea typeface="Microsoft YaHei" pitchFamily="2"/>
              <a:cs typeface="Cavolini" pitchFamily="66"/>
            </a:endParaRPr>
          </a:p>
        </p:txBody>
      </p:sp>
      <p:sp>
        <p:nvSpPr>
          <p:cNvPr id="3" name="CasellaDiTesto 4">
            <a:extLst>
              <a:ext uri="{FF2B5EF4-FFF2-40B4-BE49-F238E27FC236}">
                <a16:creationId xmlns:a16="http://schemas.microsoft.com/office/drawing/2014/main" id="{711643DE-FDE9-D41C-4586-B097CFE00EC0}"/>
              </a:ext>
            </a:extLst>
          </p:cNvPr>
          <p:cNvSpPr/>
          <p:nvPr/>
        </p:nvSpPr>
        <p:spPr>
          <a:xfrm>
            <a:off x="371020" y="1291749"/>
            <a:ext cx="4569115" cy="4593644"/>
          </a:xfrm>
          <a:custGeom>
            <a:avLst/>
            <a:gdLst>
              <a:gd name="f0" fmla="val w"/>
              <a:gd name="f1" fmla="val h"/>
              <a:gd name="f2" fmla="val 0"/>
              <a:gd name="f3" fmla="val 5698436"/>
              <a:gd name="f4" fmla="val 3139321"/>
              <a:gd name="f5" fmla="val 208172"/>
              <a:gd name="f6" fmla="+- 0 0 16756"/>
              <a:gd name="f7" fmla="val 325225"/>
              <a:gd name="f8" fmla="val 41132"/>
              <a:gd name="f9" fmla="val 455875"/>
              <a:gd name="f10" fmla="val 586525"/>
              <a:gd name="f11" fmla="+- 0 0 41132"/>
              <a:gd name="f12" fmla="val 787828"/>
              <a:gd name="f13" fmla="val 18869"/>
              <a:gd name="f14" fmla="val 968734"/>
              <a:gd name="f15" fmla="val 1149640"/>
              <a:gd name="f16" fmla="+- 0 0 18869"/>
              <a:gd name="f17" fmla="val 1341306"/>
              <a:gd name="f18" fmla="val 37806"/>
              <a:gd name="f19" fmla="val 1595562"/>
              <a:gd name="f20" fmla="val 1849818"/>
              <a:gd name="f21" fmla="+- 0 0 37806"/>
              <a:gd name="f22" fmla="val 1987973"/>
              <a:gd name="f23" fmla="val 13778"/>
              <a:gd name="f24" fmla="val 2279374"/>
              <a:gd name="f25" fmla="val 2570775"/>
              <a:gd name="f26" fmla="+- 0 0 13778"/>
              <a:gd name="f27" fmla="val 2673348"/>
              <a:gd name="f28" fmla="val 60578"/>
              <a:gd name="f29" fmla="val 2906202"/>
              <a:gd name="f30" fmla="val 3139056"/>
              <a:gd name="f31" fmla="+- 0 0 60578"/>
              <a:gd name="f32" fmla="val 3225347"/>
              <a:gd name="f33" fmla="val 49566"/>
              <a:gd name="f34" fmla="val 3533030"/>
              <a:gd name="f35" fmla="val 3840713"/>
              <a:gd name="f36" fmla="+- 0 0 49566"/>
              <a:gd name="f37" fmla="val 3912685"/>
              <a:gd name="f38" fmla="val 8985"/>
              <a:gd name="f39" fmla="val 4102874"/>
              <a:gd name="f40" fmla="val 4293063"/>
              <a:gd name="f41" fmla="+- 0 0 8985"/>
              <a:gd name="f42" fmla="val 4354417"/>
              <a:gd name="f43" fmla="val 1283"/>
              <a:gd name="f44" fmla="val 4501764"/>
              <a:gd name="f45" fmla="val 4649111"/>
              <a:gd name="f46" fmla="+- 0 0 1283"/>
              <a:gd name="f47" fmla="val 4942078"/>
              <a:gd name="f48" fmla="val 34512"/>
              <a:gd name="f49" fmla="val 5185577"/>
              <a:gd name="f50" fmla="val 5429076"/>
              <a:gd name="f51" fmla="+- 0 0 34512"/>
              <a:gd name="f52" fmla="val 5542992"/>
              <a:gd name="f53" fmla="val 4511"/>
              <a:gd name="f54" fmla="val 5731681"/>
              <a:gd name="f55" fmla="val 221562"/>
              <a:gd name="f56" fmla="val 5644573"/>
              <a:gd name="f57" fmla="val 318319"/>
              <a:gd name="f58" fmla="val 460434"/>
              <a:gd name="f59" fmla="val 5752299"/>
              <a:gd name="f60" fmla="val 602549"/>
              <a:gd name="f61" fmla="val 5687680"/>
              <a:gd name="f62" fmla="val 771752"/>
              <a:gd name="f63" fmla="val 889474"/>
              <a:gd name="f64" fmla="val 5709192"/>
              <a:gd name="f65" fmla="val 1007196"/>
              <a:gd name="f66" fmla="val 5693571"/>
              <a:gd name="f67" fmla="val 1216476"/>
              <a:gd name="f68" fmla="val 1318515"/>
              <a:gd name="f69" fmla="val 5703301"/>
              <a:gd name="f70" fmla="val 1420554"/>
              <a:gd name="f71" fmla="val 5665648"/>
              <a:gd name="f72" fmla="val 1613151"/>
              <a:gd name="f73" fmla="val 1778949"/>
              <a:gd name="f74" fmla="val 5731224"/>
              <a:gd name="f75" fmla="val 1944747"/>
              <a:gd name="f76" fmla="val 5659405"/>
              <a:gd name="f77" fmla="val 2159689"/>
              <a:gd name="f78" fmla="val 2302169"/>
              <a:gd name="f79" fmla="val 5737467"/>
              <a:gd name="f80" fmla="val 2444649"/>
              <a:gd name="f81" fmla="val 5631514"/>
              <a:gd name="f82" fmla="val 2847896"/>
              <a:gd name="f83" fmla="val 5500794"/>
              <a:gd name="f84" fmla="val 3173402"/>
              <a:gd name="f85" fmla="val 5427252"/>
              <a:gd name="f86" fmla="val 3129556"/>
              <a:gd name="f87" fmla="val 5299545"/>
              <a:gd name="f88" fmla="val 5171838"/>
              <a:gd name="f89" fmla="val 3149086"/>
              <a:gd name="f90" fmla="val 4978627"/>
              <a:gd name="f91" fmla="val 3120662"/>
              <a:gd name="f92" fmla="val 4729702"/>
              <a:gd name="f93" fmla="val 4480777"/>
              <a:gd name="f94" fmla="val 3157980"/>
              <a:gd name="f95" fmla="val 4313066"/>
              <a:gd name="f96" fmla="val 3120814"/>
              <a:gd name="f97" fmla="val 4159858"/>
              <a:gd name="f98" fmla="val 4006650"/>
              <a:gd name="f99" fmla="val 3157828"/>
              <a:gd name="f100" fmla="val 3784520"/>
              <a:gd name="f101" fmla="val 3123293"/>
              <a:gd name="f102" fmla="val 3281540"/>
              <a:gd name="f103" fmla="val 3155349"/>
              <a:gd name="f104" fmla="val 3042495"/>
              <a:gd name="f105" fmla="val 3100864"/>
              <a:gd name="f106" fmla="val 2769909"/>
              <a:gd name="f107" fmla="val 3177778"/>
              <a:gd name="f108" fmla="val 2618967"/>
              <a:gd name="f109" fmla="val 3114583"/>
              <a:gd name="f110" fmla="val 2450327"/>
              <a:gd name="f111" fmla="val 2281687"/>
              <a:gd name="f112" fmla="val 3164059"/>
              <a:gd name="f113" fmla="val 2031648"/>
              <a:gd name="f114" fmla="val 3087024"/>
              <a:gd name="f115" fmla="val 1880484"/>
              <a:gd name="f116" fmla="val 1729320"/>
              <a:gd name="f117" fmla="val 3191618"/>
              <a:gd name="f118" fmla="val 1610512"/>
              <a:gd name="f119" fmla="val 3091280"/>
              <a:gd name="f120" fmla="val 1367625"/>
              <a:gd name="f121" fmla="val 1124738"/>
              <a:gd name="f122" fmla="val 3187362"/>
              <a:gd name="f123" fmla="val 933527"/>
              <a:gd name="f124" fmla="val 3109538"/>
              <a:gd name="f125" fmla="val 683812"/>
              <a:gd name="f126" fmla="val 434097"/>
              <a:gd name="f127" fmla="val 3169104"/>
              <a:gd name="f128" fmla="val 179437"/>
              <a:gd name="f129" fmla="val 3121873"/>
              <a:gd name="f130" fmla="+- 0 0 14920"/>
              <a:gd name="f131" fmla="val 2990670"/>
              <a:gd name="f132" fmla="val 17458"/>
              <a:gd name="f133" fmla="val 2789949"/>
              <a:gd name="f134" fmla="val 2678887"/>
              <a:gd name="f135" fmla="+- 0 0 17458"/>
              <a:gd name="f136" fmla="val 2567825"/>
              <a:gd name="f137" fmla="val 28245"/>
              <a:gd name="f138" fmla="val 2358829"/>
              <a:gd name="f139" fmla="val 2249847"/>
              <a:gd name="f140" fmla="+- 0 0 28245"/>
              <a:gd name="f141" fmla="val 2140865"/>
              <a:gd name="f142" fmla="val 37335"/>
              <a:gd name="f143" fmla="val 2011580"/>
              <a:gd name="f144" fmla="val 1820806"/>
              <a:gd name="f145" fmla="+- 0 0 37335"/>
              <a:gd name="f146" fmla="val 1630032"/>
              <a:gd name="f147" fmla="val 23599"/>
              <a:gd name="f148" fmla="val 1503386"/>
              <a:gd name="f149" fmla="val 1234800"/>
              <a:gd name="f150" fmla="+- 0 0 23599"/>
              <a:gd name="f151" fmla="val 966214"/>
              <a:gd name="f152" fmla="val 16442"/>
              <a:gd name="f153" fmla="val 855351"/>
              <a:gd name="f154" fmla="val 742973"/>
              <a:gd name="f155" fmla="+- 0 0 16442"/>
              <a:gd name="f156" fmla="val 630595"/>
              <a:gd name="f157" fmla="val 46047"/>
              <a:gd name="f158" fmla="val 326219"/>
              <a:gd name="f159" fmla="val 122563"/>
              <a:gd name="f160" fmla="+- 0 0 39057"/>
              <a:gd name="f161" fmla="val 244773"/>
              <a:gd name="f162" fmla="val 454"/>
              <a:gd name="f163" fmla="val 398891"/>
              <a:gd name="f164" fmla="val 553009"/>
              <a:gd name="f165" fmla="+- 0 0 454"/>
              <a:gd name="f166" fmla="val 868940"/>
              <a:gd name="f167" fmla="val 42662"/>
              <a:gd name="f168" fmla="val 1025718"/>
              <a:gd name="f169" fmla="val 1182496"/>
              <a:gd name="f170" fmla="+- 0 0 42662"/>
              <a:gd name="f171" fmla="val 1364840"/>
              <a:gd name="f172" fmla="val 19900"/>
              <a:gd name="f173" fmla="val 1652546"/>
              <a:gd name="f174" fmla="val 1940252"/>
              <a:gd name="f175" fmla="+- 0 0 19900"/>
              <a:gd name="f176" fmla="val 1909029"/>
              <a:gd name="f177" fmla="val 15966"/>
              <a:gd name="f178" fmla="val 2108421"/>
              <a:gd name="f179" fmla="val 2307814"/>
              <a:gd name="f180" fmla="+- 0 0 15966"/>
              <a:gd name="f181" fmla="val 2444137"/>
              <a:gd name="f182" fmla="val 49765"/>
              <a:gd name="f183" fmla="val 2678265"/>
              <a:gd name="f184" fmla="val 2912393"/>
              <a:gd name="f185" fmla="+- 0 0 49765"/>
              <a:gd name="f186" fmla="val 3086629"/>
              <a:gd name="f187" fmla="val 8945"/>
              <a:gd name="f188" fmla="val 3191124"/>
              <a:gd name="f189" fmla="val 3295619"/>
              <a:gd name="f190" fmla="+- 0 0 8945"/>
              <a:gd name="f191" fmla="val 3531602"/>
              <a:gd name="f192" fmla="val 54703"/>
              <a:gd name="f193" fmla="val 3646999"/>
              <a:gd name="f194" fmla="val 3762397"/>
              <a:gd name="f195" fmla="+- 0 0 54703"/>
              <a:gd name="f196" fmla="val 4150469"/>
              <a:gd name="f197" fmla="val 36294"/>
              <a:gd name="f198" fmla="val 4330811"/>
              <a:gd name="f199" fmla="val 4511153"/>
              <a:gd name="f200" fmla="+- 0 0 36294"/>
              <a:gd name="f201" fmla="val 4830804"/>
              <a:gd name="f202" fmla="val 56045"/>
              <a:gd name="f203" fmla="val 4957639"/>
              <a:gd name="f204" fmla="val 5084474"/>
              <a:gd name="f205" fmla="+- 0 0 56045"/>
              <a:gd name="f206" fmla="val 5384092"/>
              <a:gd name="f207" fmla="val 79548"/>
              <a:gd name="f208" fmla="val 5713749"/>
              <a:gd name="f209" fmla="val 150289"/>
              <a:gd name="f210" fmla="val 5672356"/>
              <a:gd name="f211" fmla="val 263727"/>
              <a:gd name="f212" fmla="val 429041"/>
              <a:gd name="f213" fmla="val 5724516"/>
              <a:gd name="f214" fmla="val 594355"/>
              <a:gd name="f215" fmla="val 5638915"/>
              <a:gd name="f216" fmla="val 863441"/>
              <a:gd name="f217" fmla="val 1015047"/>
              <a:gd name="f218" fmla="val 5757957"/>
              <a:gd name="f219" fmla="val 1166653"/>
              <a:gd name="f220" fmla="val 5646860"/>
              <a:gd name="f221" fmla="val 1401093"/>
              <a:gd name="f222" fmla="val 1601054"/>
              <a:gd name="f223" fmla="val 5750012"/>
              <a:gd name="f224" fmla="val 1801015"/>
              <a:gd name="f225" fmla="val 5645197"/>
              <a:gd name="f226" fmla="val 1936431"/>
              <a:gd name="f227" fmla="val 2187060"/>
              <a:gd name="f228" fmla="val 5751675"/>
              <a:gd name="f229" fmla="val 2437689"/>
              <a:gd name="f230" fmla="val 5618542"/>
              <a:gd name="f231" fmla="val 2945872"/>
              <a:gd name="f232" fmla="val 5615082"/>
              <a:gd name="f233" fmla="val 3158800"/>
              <a:gd name="f234" fmla="val 5426171"/>
              <a:gd name="f235" fmla="val 3108238"/>
              <a:gd name="f236" fmla="val 5172919"/>
              <a:gd name="f237" fmla="val 3170404"/>
              <a:gd name="f238" fmla="val 4760680"/>
              <a:gd name="f239" fmla="val 3071762"/>
              <a:gd name="f240" fmla="val 4615733"/>
              <a:gd name="f241" fmla="val 4470786"/>
              <a:gd name="f242" fmla="val 3206880"/>
              <a:gd name="f243" fmla="val 4255576"/>
              <a:gd name="f244" fmla="val 3105905"/>
              <a:gd name="f245" fmla="val 4064141"/>
              <a:gd name="f246" fmla="val 3172737"/>
              <a:gd name="f247" fmla="val 3679484"/>
              <a:gd name="f248" fmla="val 3100595"/>
              <a:gd name="f249" fmla="val 3476046"/>
              <a:gd name="f250" fmla="val 3272608"/>
              <a:gd name="f251" fmla="val 3178047"/>
              <a:gd name="f252" fmla="val 3171979"/>
              <a:gd name="f253" fmla="val 3094468"/>
              <a:gd name="f254" fmla="val 3077155"/>
              <a:gd name="f255" fmla="val 2982331"/>
              <a:gd name="f256" fmla="val 3184174"/>
              <a:gd name="f257" fmla="val 2671475"/>
              <a:gd name="f258" fmla="val 3112242"/>
              <a:gd name="f259" fmla="val 2564296"/>
              <a:gd name="f260" fmla="val 2457117"/>
              <a:gd name="f261" fmla="val 3166400"/>
              <a:gd name="f262" fmla="val 2178604"/>
              <a:gd name="f263" fmla="val 3111968"/>
              <a:gd name="f264" fmla="val 2051437"/>
              <a:gd name="f265" fmla="val 1924270"/>
              <a:gd name="f266" fmla="val 3166674"/>
              <a:gd name="f267" fmla="val 1665553"/>
              <a:gd name="f268" fmla="val 3121331"/>
              <a:gd name="f269" fmla="val 1538578"/>
              <a:gd name="f270" fmla="val 1411603"/>
              <a:gd name="f271" fmla="val 3157311"/>
              <a:gd name="f272" fmla="val 1329905"/>
              <a:gd name="f273" fmla="val 3108412"/>
              <a:gd name="f274" fmla="val 1139687"/>
              <a:gd name="f275" fmla="val 949469"/>
              <a:gd name="f276" fmla="val 3170230"/>
              <a:gd name="f277" fmla="val 718184"/>
              <a:gd name="f278" fmla="val 3128493"/>
              <a:gd name="f279" fmla="val 569844"/>
              <a:gd name="f280" fmla="val 421504"/>
              <a:gd name="f281" fmla="val 3150149"/>
              <a:gd name="f282" fmla="val 157919"/>
              <a:gd name="f283" fmla="val 3132473"/>
              <a:gd name="f284" fmla="+- 0 0 21745"/>
              <a:gd name="f285" fmla="val 3005264"/>
              <a:gd name="f286" fmla="val 56853"/>
              <a:gd name="f287" fmla="val 2799498"/>
              <a:gd name="f288" fmla="val 2616101"/>
              <a:gd name="f289" fmla="+- 0 0 56853"/>
              <a:gd name="f290" fmla="val 2432704"/>
              <a:gd name="f291" fmla="val 56448"/>
              <a:gd name="f292" fmla="val 2321777"/>
              <a:gd name="f293" fmla="val 2030094"/>
              <a:gd name="f294" fmla="+- 0 0 56448"/>
              <a:gd name="f295" fmla="val 1738411"/>
              <a:gd name="f296" fmla="val 44581"/>
              <a:gd name="f297" fmla="val 1709942"/>
              <a:gd name="f298" fmla="val 1475481"/>
              <a:gd name="f299" fmla="+- 0 0 44581"/>
              <a:gd name="f300" fmla="val 1241020"/>
              <a:gd name="f301" fmla="val 52937"/>
              <a:gd name="f302" fmla="val 1181202"/>
              <a:gd name="f303" fmla="+- 0 0 52937"/>
              <a:gd name="f304" fmla="val 597746"/>
              <a:gd name="f305" fmla="val 100196"/>
              <a:gd name="f306" fmla="val 413021"/>
              <a:gd name="f307" fmla="*/ f0 1 5698436"/>
              <a:gd name="f308" fmla="*/ f1 1 3139321"/>
              <a:gd name="f309" fmla="+- f4 0 f2"/>
              <a:gd name="f310" fmla="+- f3 0 f2"/>
              <a:gd name="f311" fmla="*/ f310 1 5698436"/>
              <a:gd name="f312" fmla="*/ f309 1 3139321"/>
              <a:gd name="f313" fmla="*/ f2 1 f311"/>
              <a:gd name="f314" fmla="*/ f3 1 f311"/>
              <a:gd name="f315" fmla="*/ f2 1 f312"/>
              <a:gd name="f316" fmla="*/ f4 1 f312"/>
              <a:gd name="f317" fmla="*/ f313 f307 1"/>
              <a:gd name="f318" fmla="*/ f314 f307 1"/>
              <a:gd name="f319" fmla="*/ f316 f308 1"/>
              <a:gd name="f320" fmla="*/ f315 f308 1"/>
            </a:gdLst>
            <a:ahLst/>
            <a:cxnLst>
              <a:cxn ang="3cd4">
                <a:pos x="hc" y="t"/>
              </a:cxn>
              <a:cxn ang="0">
                <a:pos x="r" y="vc"/>
              </a:cxn>
              <a:cxn ang="cd4">
                <a:pos x="hc" y="b"/>
              </a:cxn>
              <a:cxn ang="cd2">
                <a:pos x="l" y="vc"/>
              </a:cxn>
            </a:cxnLst>
            <a:rect l="f317" t="f320" r="f318" b="f319"/>
            <a:pathLst>
              <a:path w="5698436" h="3139321"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49" y="f2"/>
                </a:cubicBezTo>
                <a:cubicBezTo>
                  <a:pt x="f50" y="f51"/>
                  <a:pt x="f52" y="f53"/>
                  <a:pt x="f3" y="f2"/>
                </a:cubicBezTo>
                <a:cubicBezTo>
                  <a:pt x="f54" y="f55"/>
                  <a:pt x="f56" y="f57"/>
                  <a:pt x="f3" y="f58"/>
                </a:cubicBezTo>
                <a:cubicBezTo>
                  <a:pt x="f59" y="f60"/>
                  <a:pt x="f61" y="f62"/>
                  <a:pt x="f3" y="f63"/>
                </a:cubicBezTo>
                <a:cubicBezTo>
                  <a:pt x="f64" y="f65"/>
                  <a:pt x="f66" y="f67"/>
                  <a:pt x="f3" y="f68"/>
                </a:cubicBezTo>
                <a:cubicBezTo>
                  <a:pt x="f69" y="f70"/>
                  <a:pt x="f71" y="f72"/>
                  <a:pt x="f3" y="f73"/>
                </a:cubicBezTo>
                <a:cubicBezTo>
                  <a:pt x="f74" y="f75"/>
                  <a:pt x="f76" y="f77"/>
                  <a:pt x="f3" y="f78"/>
                </a:cubicBezTo>
                <a:cubicBezTo>
                  <a:pt x="f79" y="f80"/>
                  <a:pt x="f81" y="f82"/>
                  <a:pt x="f3" y="f4"/>
                </a:cubicBezTo>
                <a:cubicBezTo>
                  <a:pt x="f83" y="f84"/>
                  <a:pt x="f85" y="f86"/>
                  <a:pt x="f87" y="f4"/>
                </a:cubicBezTo>
                <a:cubicBezTo>
                  <a:pt x="f88" y="f89"/>
                  <a:pt x="f90" y="f91"/>
                  <a:pt x="f92" y="f4"/>
                </a:cubicBezTo>
                <a:cubicBezTo>
                  <a:pt x="f93" y="f94"/>
                  <a:pt x="f95" y="f96"/>
                  <a:pt x="f97" y="f4"/>
                </a:cubicBezTo>
                <a:cubicBezTo>
                  <a:pt x="f98" y="f99"/>
                  <a:pt x="f100" y="f101"/>
                  <a:pt x="f34" y="f4"/>
                </a:cubicBezTo>
                <a:cubicBezTo>
                  <a:pt x="f102" y="f103"/>
                  <a:pt x="f104" y="f105"/>
                  <a:pt x="f29" y="f4"/>
                </a:cubicBezTo>
                <a:cubicBezTo>
                  <a:pt x="f106" y="f107"/>
                  <a:pt x="f108" y="f109"/>
                  <a:pt x="f110" y="f4"/>
                </a:cubicBezTo>
                <a:cubicBezTo>
                  <a:pt x="f111" y="f112"/>
                  <a:pt x="f113" y="f114"/>
                  <a:pt x="f115" y="f4"/>
                </a:cubicBezTo>
                <a:cubicBezTo>
                  <a:pt x="f116" y="f117"/>
                  <a:pt x="f118" y="f119"/>
                  <a:pt x="f120" y="f4"/>
                </a:cubicBezTo>
                <a:cubicBezTo>
                  <a:pt x="f121" y="f122"/>
                  <a:pt x="f123" y="f124"/>
                  <a:pt x="f125" y="f4"/>
                </a:cubicBezTo>
                <a:cubicBezTo>
                  <a:pt x="f126" y="f127"/>
                  <a:pt x="f128" y="f129"/>
                  <a:pt x="f2" y="f4"/>
                </a:cubicBezTo>
                <a:cubicBezTo>
                  <a:pt x="f130" y="f131"/>
                  <a:pt x="f132" y="f133"/>
                  <a:pt x="f2" y="f134"/>
                </a:cubicBezTo>
                <a:cubicBezTo>
                  <a:pt x="f135" y="f136"/>
                  <a:pt x="f137" y="f138"/>
                  <a:pt x="f2" y="f139"/>
                </a:cubicBezTo>
                <a:cubicBezTo>
                  <a:pt x="f140" y="f141"/>
                  <a:pt x="f142" y="f143"/>
                  <a:pt x="f2" y="f144"/>
                </a:cubicBezTo>
                <a:cubicBezTo>
                  <a:pt x="f145" y="f146"/>
                  <a:pt x="f147" y="f148"/>
                  <a:pt x="f2" y="f149"/>
                </a:cubicBezTo>
                <a:cubicBezTo>
                  <a:pt x="f150" y="f151"/>
                  <a:pt x="f152" y="f153"/>
                  <a:pt x="f2" y="f154"/>
                </a:cubicBezTo>
                <a:cubicBezTo>
                  <a:pt x="f155" y="f156"/>
                  <a:pt x="f157" y="f158"/>
                  <a:pt x="f2" y="f2"/>
                </a:cubicBezTo>
                <a:close/>
              </a:path>
              <a:path w="5698436" h="3139321">
                <a:moveTo>
                  <a:pt x="f2" y="f2"/>
                </a:moveTo>
                <a:cubicBezTo>
                  <a:pt x="f159" y="f160"/>
                  <a:pt x="f161" y="f162"/>
                  <a:pt x="f163" y="f2"/>
                </a:cubicBezTo>
                <a:cubicBezTo>
                  <a:pt x="f164" y="f165"/>
                  <a:pt x="f166" y="f167"/>
                  <a:pt x="f168" y="f2"/>
                </a:cubicBezTo>
                <a:cubicBezTo>
                  <a:pt x="f169" y="f170"/>
                  <a:pt x="f171" y="f172"/>
                  <a:pt x="f173" y="f2"/>
                </a:cubicBezTo>
                <a:cubicBezTo>
                  <a:pt x="f174" y="f175"/>
                  <a:pt x="f176" y="f177"/>
                  <a:pt x="f178" y="f2"/>
                </a:cubicBezTo>
                <a:cubicBezTo>
                  <a:pt x="f179" y="f180"/>
                  <a:pt x="f181" y="f182"/>
                  <a:pt x="f183" y="f2"/>
                </a:cubicBezTo>
                <a:cubicBezTo>
                  <a:pt x="f184" y="f185"/>
                  <a:pt x="f186" y="f187"/>
                  <a:pt x="f188" y="f2"/>
                </a:cubicBezTo>
                <a:cubicBezTo>
                  <a:pt x="f189" y="f190"/>
                  <a:pt x="f191" y="f192"/>
                  <a:pt x="f193" y="f2"/>
                </a:cubicBezTo>
                <a:cubicBezTo>
                  <a:pt x="f194" y="f195"/>
                  <a:pt x="f196" y="f197"/>
                  <a:pt x="f198" y="f2"/>
                </a:cubicBezTo>
                <a:cubicBezTo>
                  <a:pt x="f199" y="f200"/>
                  <a:pt x="f201" y="f202"/>
                  <a:pt x="f203" y="f2"/>
                </a:cubicBezTo>
                <a:cubicBezTo>
                  <a:pt x="f204" y="f205"/>
                  <a:pt x="f206" y="f207"/>
                  <a:pt x="f3" y="f2"/>
                </a:cubicBezTo>
                <a:cubicBezTo>
                  <a:pt x="f208" y="f209"/>
                  <a:pt x="f210" y="f211"/>
                  <a:pt x="f3" y="f212"/>
                </a:cubicBezTo>
                <a:cubicBezTo>
                  <a:pt x="f213" y="f214"/>
                  <a:pt x="f215" y="f216"/>
                  <a:pt x="f3" y="f217"/>
                </a:cubicBezTo>
                <a:cubicBezTo>
                  <a:pt x="f218" y="f219"/>
                  <a:pt x="f220" y="f221"/>
                  <a:pt x="f3" y="f222"/>
                </a:cubicBezTo>
                <a:cubicBezTo>
                  <a:pt x="f223" y="f224"/>
                  <a:pt x="f225" y="f226"/>
                  <a:pt x="f3" y="f227"/>
                </a:cubicBezTo>
                <a:cubicBezTo>
                  <a:pt x="f228" y="f229"/>
                  <a:pt x="f230" y="f231"/>
                  <a:pt x="f3" y="f4"/>
                </a:cubicBezTo>
                <a:cubicBezTo>
                  <a:pt x="f232" y="f233"/>
                  <a:pt x="f234" y="f235"/>
                  <a:pt x="f87" y="f4"/>
                </a:cubicBezTo>
                <a:cubicBezTo>
                  <a:pt x="f236" y="f237"/>
                  <a:pt x="f238" y="f239"/>
                  <a:pt x="f240" y="f4"/>
                </a:cubicBezTo>
                <a:cubicBezTo>
                  <a:pt x="f241" y="f242"/>
                  <a:pt x="f243" y="f244"/>
                  <a:pt x="f97" y="f4"/>
                </a:cubicBezTo>
                <a:cubicBezTo>
                  <a:pt x="f245" y="f246"/>
                  <a:pt x="f247" y="f248"/>
                  <a:pt x="f249" y="f4"/>
                </a:cubicBezTo>
                <a:cubicBezTo>
                  <a:pt x="f250" y="f251"/>
                  <a:pt x="f252" y="f253"/>
                  <a:pt x="f254" y="f4"/>
                </a:cubicBezTo>
                <a:cubicBezTo>
                  <a:pt x="f255" y="f256"/>
                  <a:pt x="f257" y="f258"/>
                  <a:pt x="f259" y="f4"/>
                </a:cubicBezTo>
                <a:cubicBezTo>
                  <a:pt x="f260" y="f261"/>
                  <a:pt x="f262" y="f263"/>
                  <a:pt x="f264" y="f4"/>
                </a:cubicBezTo>
                <a:cubicBezTo>
                  <a:pt x="f265" y="f266"/>
                  <a:pt x="f267" y="f268"/>
                  <a:pt x="f269" y="f4"/>
                </a:cubicBezTo>
                <a:cubicBezTo>
                  <a:pt x="f270" y="f271"/>
                  <a:pt x="f272" y="f273"/>
                  <a:pt x="f274" y="f4"/>
                </a:cubicBezTo>
                <a:cubicBezTo>
                  <a:pt x="f275" y="f276"/>
                  <a:pt x="f277" y="f278"/>
                  <a:pt x="f279" y="f4"/>
                </a:cubicBezTo>
                <a:cubicBezTo>
                  <a:pt x="f280" y="f281"/>
                  <a:pt x="f282" y="f283"/>
                  <a:pt x="f2" y="f4"/>
                </a:cubicBezTo>
                <a:cubicBezTo>
                  <a:pt x="f284" y="f285"/>
                  <a:pt x="f286" y="f287"/>
                  <a:pt x="f2" y="f288"/>
                </a:cubicBezTo>
                <a:cubicBezTo>
                  <a:pt x="f289" y="f290"/>
                  <a:pt x="f291" y="f292"/>
                  <a:pt x="f2" y="f293"/>
                </a:cubicBezTo>
                <a:cubicBezTo>
                  <a:pt x="f294" y="f295"/>
                  <a:pt x="f296" y="f297"/>
                  <a:pt x="f2" y="f298"/>
                </a:cubicBezTo>
                <a:cubicBezTo>
                  <a:pt x="f299" y="f300"/>
                  <a:pt x="f301" y="f302"/>
                  <a:pt x="f2" y="f63"/>
                </a:cubicBezTo>
                <a:cubicBezTo>
                  <a:pt x="f303" y="f304"/>
                  <a:pt x="f305" y="f306"/>
                  <a:pt x="f2" y="f2"/>
                </a:cubicBezTo>
                <a:close/>
              </a:path>
            </a:pathLst>
          </a:custGeom>
          <a:noFill/>
          <a:ln w="28437">
            <a:solidFill>
              <a:srgbClr val="00B0F0"/>
            </a:solidFill>
            <a:prstDash val="solid"/>
          </a:ln>
        </p:spPr>
        <p:txBody>
          <a:bodyPr vert="horz" wrap="square" lIns="90004" tIns="44997" rIns="90004" bIns="44997" anchor="t" anchorCtr="0" compatLnSpc="0">
            <a:spAutoFit/>
          </a:bodyPr>
          <a:lstStyle/>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dirty="0">
                <a:solidFill>
                  <a:srgbClr val="000000"/>
                </a:solidFill>
                <a:uFillTx/>
                <a:latin typeface="Comic Sans MS" pitchFamily="66"/>
                <a:ea typeface="Microsoft YaHei" pitchFamily="2"/>
                <a:cs typeface="Arial" pitchFamily="2"/>
              </a:rPr>
              <a:t>Il momento del distacco rappresenta la fase più delicata dell’inserimento. Aiutiamo il nostro bambino in questo modo:</a:t>
            </a: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800" b="0" i="0" u="none" strike="noStrike" kern="1200" cap="none" spc="0" baseline="0" dirty="0">
              <a:solidFill>
                <a:srgbClr val="000000"/>
              </a:solidFill>
              <a:uFillTx/>
              <a:latin typeface="Comic Sans MS" pitchFamily="66"/>
              <a:ea typeface="Microsoft YaHei" pitchFamily="2"/>
              <a:cs typeface="Arial" pitchFamily="2"/>
            </a:endParaRP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dirty="0">
                <a:solidFill>
                  <a:srgbClr val="000000"/>
                </a:solidFill>
                <a:uFillTx/>
                <a:latin typeface="Comic Sans MS" pitchFamily="66"/>
                <a:ea typeface="Microsoft YaHei" pitchFamily="2"/>
                <a:cs typeface="Arial" pitchFamily="2"/>
              </a:rPr>
              <a:t>SPIEGARE  SEMPRE COSA STIAMO FACENDO</a:t>
            </a: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800" b="0" i="0" u="none" strike="noStrike" kern="1200" cap="none" spc="0" baseline="0" dirty="0">
              <a:solidFill>
                <a:srgbClr val="000000"/>
              </a:solidFill>
              <a:uFillTx/>
              <a:latin typeface="Comic Sans MS" pitchFamily="66"/>
              <a:ea typeface="Microsoft YaHei" pitchFamily="2"/>
              <a:cs typeface="Arial" pitchFamily="2"/>
            </a:endParaRP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dirty="0">
                <a:solidFill>
                  <a:srgbClr val="000000"/>
                </a:solidFill>
                <a:uFillTx/>
                <a:latin typeface="Comic Sans MS" pitchFamily="66"/>
                <a:ea typeface="Microsoft YaHei" pitchFamily="2"/>
                <a:cs typeface="Arial" pitchFamily="2"/>
              </a:rPr>
              <a:t>SALUTARE E NON «FUGGIRE»</a:t>
            </a: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800" b="0" i="0" u="none" strike="noStrike" kern="1200" cap="none" spc="0" baseline="0" dirty="0">
              <a:solidFill>
                <a:srgbClr val="000000"/>
              </a:solidFill>
              <a:uFillTx/>
              <a:latin typeface="Comic Sans MS" pitchFamily="66"/>
              <a:ea typeface="Microsoft YaHei" pitchFamily="2"/>
              <a:cs typeface="Arial" pitchFamily="2"/>
            </a:endParaRP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dirty="0">
                <a:solidFill>
                  <a:srgbClr val="000000"/>
                </a:solidFill>
                <a:uFillTx/>
                <a:latin typeface="Comic Sans MS" pitchFamily="66"/>
                <a:ea typeface="Microsoft YaHei" pitchFamily="2"/>
                <a:cs typeface="Arial" pitchFamily="2"/>
              </a:rPr>
              <a:t>CONFRONTARSI CON LE MAESTRE: NOI SIAMO SEMPRE DISPONIBILI ALL’ASCOLTO!</a:t>
            </a:r>
          </a:p>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800" b="0" i="0" u="none" strike="noStrike" kern="1200" cap="none" spc="0" baseline="0" dirty="0">
              <a:solidFill>
                <a:srgbClr val="000000"/>
              </a:solidFill>
              <a:uFillTx/>
              <a:latin typeface="Comic Sans MS" pitchFamily="66"/>
              <a:ea typeface="Microsoft YaHei" pitchFamily="2"/>
              <a:cs typeface="Arial" pitchFamily="2"/>
            </a:endParaRPr>
          </a:p>
        </p:txBody>
      </p:sp>
      <p:sp>
        <p:nvSpPr>
          <p:cNvPr id="4" name="CasellaDiTesto 7">
            <a:extLst>
              <a:ext uri="{FF2B5EF4-FFF2-40B4-BE49-F238E27FC236}">
                <a16:creationId xmlns:a16="http://schemas.microsoft.com/office/drawing/2014/main" id="{8606A2CD-434E-AE15-CA8B-4F69003A52F8}"/>
              </a:ext>
            </a:extLst>
          </p:cNvPr>
          <p:cNvSpPr/>
          <p:nvPr/>
        </p:nvSpPr>
        <p:spPr>
          <a:xfrm>
            <a:off x="5777949" y="1206896"/>
            <a:ext cx="6043032" cy="5157453"/>
          </a:xfrm>
          <a:custGeom>
            <a:avLst/>
            <a:gdLst>
              <a:gd name="f0" fmla="val w"/>
              <a:gd name="f1" fmla="val h"/>
              <a:gd name="f2" fmla="val 0"/>
              <a:gd name="f3" fmla="val 4757531"/>
              <a:gd name="f4" fmla="val 2492990"/>
              <a:gd name="f5" fmla="val 299184"/>
              <a:gd name="f6" fmla="+- 0 0 35403"/>
              <a:gd name="f7" fmla="val 455734"/>
              <a:gd name="f8" fmla="val 74353"/>
              <a:gd name="f9" fmla="val 689842"/>
              <a:gd name="f10" fmla="val 923950"/>
              <a:gd name="f11" fmla="+- 0 0 74353"/>
              <a:gd name="f12" fmla="val 1180600"/>
              <a:gd name="f13" fmla="val 1519"/>
              <a:gd name="f14" fmla="val 1379684"/>
              <a:gd name="f15" fmla="val 1578768"/>
              <a:gd name="f16" fmla="+- 0 0 1519"/>
              <a:gd name="f17" fmla="val 1715185"/>
              <a:gd name="f18" fmla="val 16065"/>
              <a:gd name="f19" fmla="val 1974375"/>
              <a:gd name="f20" fmla="val 2233565"/>
              <a:gd name="f21" fmla="+- 0 0 16065"/>
              <a:gd name="f22" fmla="val 2299684"/>
              <a:gd name="f23" fmla="val 34296"/>
              <a:gd name="f24" fmla="val 2473916"/>
              <a:gd name="f25" fmla="val 2648148"/>
              <a:gd name="f26" fmla="+- 0 0 34296"/>
              <a:gd name="f27" fmla="val 2780162"/>
              <a:gd name="f28" fmla="val 14313"/>
              <a:gd name="f29" fmla="val 2925882"/>
              <a:gd name="f30" fmla="val 3071602"/>
              <a:gd name="f31" fmla="+- 0 0 14313"/>
              <a:gd name="f32" fmla="val 3248708"/>
              <a:gd name="f33" fmla="val 49"/>
              <a:gd name="f34" fmla="val 3377847"/>
              <a:gd name="f35" fmla="val 3506986"/>
              <a:gd name="f36" fmla="+- 0 0 49"/>
              <a:gd name="f37" fmla="val 3668958"/>
              <a:gd name="f38" fmla="val 53146"/>
              <a:gd name="f39" fmla="val 3877388"/>
              <a:gd name="f40" fmla="val 4085818"/>
              <a:gd name="f41" fmla="+- 0 0 53146"/>
              <a:gd name="f42" fmla="val 4441778"/>
              <a:gd name="f43" fmla="val 52722"/>
              <a:gd name="f44" fmla="val 4796070"/>
              <a:gd name="f45" fmla="val 229365"/>
              <a:gd name="f46" fmla="val 4722840"/>
              <a:gd name="f47" fmla="val 330907"/>
              <a:gd name="f48" fmla="val 473668"/>
              <a:gd name="f49" fmla="val 4792222"/>
              <a:gd name="f50" fmla="val 616429"/>
              <a:gd name="f51" fmla="val 4706855"/>
              <a:gd name="f52" fmla="val 722994"/>
              <a:gd name="f53" fmla="val 947336"/>
              <a:gd name="f54" fmla="val 4808207"/>
              <a:gd name="f55" fmla="val 1171678"/>
              <a:gd name="f56" fmla="val 4704326"/>
              <a:gd name="f57" fmla="val 1323950"/>
              <a:gd name="f58" fmla="val 1421004"/>
              <a:gd name="f59" fmla="val 4810736"/>
              <a:gd name="f60" fmla="val 1518058"/>
              <a:gd name="f61" fmla="val 4745457"/>
              <a:gd name="f62" fmla="val 1750791"/>
              <a:gd name="f63" fmla="val 1869743"/>
              <a:gd name="f64" fmla="val 4769605"/>
              <a:gd name="f65" fmla="val 1988695"/>
              <a:gd name="f66" fmla="val 4722046"/>
              <a:gd name="f67" fmla="val 2318952"/>
              <a:gd name="f68" fmla="val 4558364"/>
              <a:gd name="f69" fmla="val 2523239"/>
              <a:gd name="f70" fmla="val 4455645"/>
              <a:gd name="f71" fmla="val 2451086"/>
              <a:gd name="f72" fmla="val 4305566"/>
              <a:gd name="f73" fmla="val 4155487"/>
              <a:gd name="f74" fmla="val 2534894"/>
              <a:gd name="f75" fmla="val 3920583"/>
              <a:gd name="f76" fmla="val 2465575"/>
              <a:gd name="f77" fmla="val 3710874"/>
              <a:gd name="f78" fmla="val 3501165"/>
              <a:gd name="f79" fmla="val 2520405"/>
              <a:gd name="f80" fmla="val 3410651"/>
              <a:gd name="f81" fmla="val 2439924"/>
              <a:gd name="f82" fmla="val 3163758"/>
              <a:gd name="f83" fmla="val 2916865"/>
              <a:gd name="f84" fmla="val 2546056"/>
              <a:gd name="f85" fmla="val 2812452"/>
              <a:gd name="f86" fmla="val 2436156"/>
              <a:gd name="f87" fmla="val 2664217"/>
              <a:gd name="f88" fmla="val 2515982"/>
              <a:gd name="f89" fmla="val 2549824"/>
              <a:gd name="f90" fmla="val 2259862"/>
              <a:gd name="f91" fmla="val 2430541"/>
              <a:gd name="f92" fmla="val 2117101"/>
              <a:gd name="f93" fmla="val 1974340"/>
              <a:gd name="f94" fmla="val 2555439"/>
              <a:gd name="f95" fmla="val 1880741"/>
              <a:gd name="f96" fmla="val 2476390"/>
              <a:gd name="f97" fmla="val 1665136"/>
              <a:gd name="f98" fmla="val 1449532"/>
              <a:gd name="f99" fmla="val 2509590"/>
              <a:gd name="f100" fmla="val 1327789"/>
              <a:gd name="f101" fmla="val 2439333"/>
              <a:gd name="f102" fmla="val 1118020"/>
              <a:gd name="f103" fmla="val 908251"/>
              <a:gd name="f104" fmla="val 2546647"/>
              <a:gd name="f105" fmla="val 436860"/>
              <a:gd name="f106" fmla="val 2404037"/>
              <a:gd name="f107" fmla="+- 0 0 5354"/>
              <a:gd name="f108" fmla="val 2392356"/>
              <a:gd name="f109" fmla="val 44752"/>
              <a:gd name="f110" fmla="val 2239657"/>
              <a:gd name="f111" fmla="val 1994392"/>
              <a:gd name="f112" fmla="+- 0 0 44752"/>
              <a:gd name="f113" fmla="val 1749127"/>
              <a:gd name="f114" fmla="val 3210"/>
              <a:gd name="f115" fmla="val 1730699"/>
              <a:gd name="f116" fmla="val 1570584"/>
              <a:gd name="f117" fmla="+- 0 0 3210"/>
              <a:gd name="f118" fmla="val 1410469"/>
              <a:gd name="f119" fmla="val 1801"/>
              <a:gd name="f120" fmla="val 1195171"/>
              <a:gd name="f121" fmla="val 1096916"/>
              <a:gd name="f122" fmla="+- 0 0 1801"/>
              <a:gd name="f123" fmla="val 998661"/>
              <a:gd name="f124" fmla="val 42520"/>
              <a:gd name="f125" fmla="val 786058"/>
              <a:gd name="f126" fmla="val 623248"/>
              <a:gd name="f127" fmla="+- 0 0 42520"/>
              <a:gd name="f128" fmla="val 460438"/>
              <a:gd name="f129" fmla="val 61115"/>
              <a:gd name="f130" fmla="val 188262"/>
              <a:gd name="f131" fmla="val 223707"/>
              <a:gd name="f132" fmla="+- 0 0 37022"/>
              <a:gd name="f133" fmla="val 382134"/>
              <a:gd name="f134" fmla="val 42850"/>
              <a:gd name="f135" fmla="val 594691"/>
              <a:gd name="f136" fmla="val 807248"/>
              <a:gd name="f137" fmla="+- 0 0 42850"/>
              <a:gd name="f138" fmla="val 908822"/>
              <a:gd name="f139" fmla="val 51285"/>
              <a:gd name="f140" fmla="val 1141807"/>
              <a:gd name="f141" fmla="val 1374792"/>
              <a:gd name="f142" fmla="+- 0 0 51285"/>
              <a:gd name="f143" fmla="val 1476567"/>
              <a:gd name="f144" fmla="val 21071"/>
              <a:gd name="f145" fmla="val 1736499"/>
              <a:gd name="f146" fmla="val 1996431"/>
              <a:gd name="f147" fmla="+- 0 0 21071"/>
              <a:gd name="f148" fmla="val 2265959"/>
              <a:gd name="f149" fmla="val 44278"/>
              <a:gd name="f150" fmla="val 2426341"/>
              <a:gd name="f151" fmla="val 2586723"/>
              <a:gd name="f152" fmla="+- 0 0 44278"/>
              <a:gd name="f153" fmla="val 2888890"/>
              <a:gd name="f154" fmla="val 13592"/>
              <a:gd name="f155" fmla="val 3021032"/>
              <a:gd name="f156" fmla="val 3153174"/>
              <a:gd name="f157" fmla="+- 0 0 13592"/>
              <a:gd name="f158" fmla="val 3440423"/>
              <a:gd name="f159" fmla="val 75623"/>
              <a:gd name="f160" fmla="val 3663299"/>
              <a:gd name="f161" fmla="val 3886175"/>
              <a:gd name="f162" fmla="+- 0 0 75623"/>
              <a:gd name="f163" fmla="val 4281881"/>
              <a:gd name="f164" fmla="val 36396"/>
              <a:gd name="f165" fmla="val 4822658"/>
              <a:gd name="f166" fmla="val 232344"/>
              <a:gd name="f167" fmla="val 4712457"/>
              <a:gd name="f168" fmla="val 358184"/>
              <a:gd name="f169" fmla="val 548458"/>
              <a:gd name="f170" fmla="val 4802605"/>
              <a:gd name="f171" fmla="val 738732"/>
              <a:gd name="f172" fmla="val 4750596"/>
              <a:gd name="f173" fmla="val 812703"/>
              <a:gd name="f174" fmla="val 997196"/>
              <a:gd name="f175" fmla="val 4764466"/>
              <a:gd name="f176" fmla="val 1181689"/>
              <a:gd name="f177" fmla="val 4738459"/>
              <a:gd name="f178" fmla="val 1289168"/>
              <a:gd name="f179" fmla="val 1445934"/>
              <a:gd name="f180" fmla="val 4776603"/>
              <a:gd name="f181" fmla="val 1602700"/>
              <a:gd name="f182" fmla="val 4727309"/>
              <a:gd name="f183" fmla="val 1686833"/>
              <a:gd name="f184" fmla="val 4787753"/>
              <a:gd name="f185" fmla="val 2052653"/>
              <a:gd name="f186" fmla="val 4744632"/>
              <a:gd name="f187" fmla="val 2223726"/>
              <a:gd name="f188" fmla="val 4631147"/>
              <a:gd name="f189" fmla="val 2544598"/>
              <a:gd name="f190" fmla="val 4487620"/>
              <a:gd name="f191" fmla="val 2442038"/>
              <a:gd name="f192" fmla="val 4123513"/>
              <a:gd name="f193" fmla="val 2543942"/>
              <a:gd name="f194" fmla="val 3802248"/>
              <a:gd name="f195" fmla="val 2447457"/>
              <a:gd name="f196" fmla="val 3524350"/>
              <a:gd name="f197" fmla="val 2538523"/>
              <a:gd name="f198" fmla="val 3217350"/>
              <a:gd name="f199" fmla="val 2443035"/>
              <a:gd name="f200" fmla="val 2824714"/>
              <a:gd name="f201" fmla="val 2542945"/>
              <a:gd name="f202" fmla="val 2554876"/>
              <a:gd name="f203" fmla="val 2472105"/>
              <a:gd name="f204" fmla="val 2297806"/>
              <a:gd name="f205" fmla="val 2513875"/>
              <a:gd name="f206" fmla="val 2046591"/>
              <a:gd name="f207" fmla="val 2472263"/>
              <a:gd name="f208" fmla="val 1831649"/>
              <a:gd name="f209" fmla="val 1616707"/>
              <a:gd name="f210" fmla="val 2513717"/>
              <a:gd name="f211" fmla="val 1365174"/>
              <a:gd name="f212" fmla="val 2472434"/>
              <a:gd name="f213" fmla="val 1189383"/>
              <a:gd name="f214" fmla="val 1013592"/>
              <a:gd name="f215" fmla="val 2513546"/>
              <a:gd name="f216" fmla="val 882360"/>
              <a:gd name="f217" fmla="val 2436497"/>
              <a:gd name="f218" fmla="val 497324"/>
              <a:gd name="f219" fmla="val 2549483"/>
              <a:gd name="f220" fmla="val 307289"/>
              <a:gd name="f221" fmla="val 2484094"/>
              <a:gd name="f222" fmla="+- 0 0 14752"/>
              <a:gd name="f223" fmla="val 2289496"/>
              <a:gd name="f224" fmla="val 2219"/>
              <a:gd name="f225" fmla="val 2215692"/>
              <a:gd name="f226" fmla="val 2069182"/>
              <a:gd name="f227" fmla="+- 0 0 2219"/>
              <a:gd name="f228" fmla="val 1922672"/>
              <a:gd name="f229" fmla="val 44115"/>
              <a:gd name="f230" fmla="val 1823266"/>
              <a:gd name="f231" fmla="val 1645373"/>
              <a:gd name="f232" fmla="+- 0 0 44115"/>
              <a:gd name="f233" fmla="val 1467480"/>
              <a:gd name="f234" fmla="val 7644"/>
              <a:gd name="f235" fmla="val 1311022"/>
              <a:gd name="f236" fmla="+- 0 0 7644"/>
              <a:gd name="f237" fmla="val 882810"/>
              <a:gd name="f238" fmla="val 38734"/>
              <a:gd name="f239" fmla="val 862488"/>
              <a:gd name="f240" fmla="val 673107"/>
              <a:gd name="f241" fmla="+- 0 0 38734"/>
              <a:gd name="f242" fmla="val 483726"/>
              <a:gd name="f243" fmla="val 25280"/>
              <a:gd name="f244" fmla="val 282680"/>
              <a:gd name="f245" fmla="*/ f0 1 4757531"/>
              <a:gd name="f246" fmla="*/ f1 1 2492990"/>
              <a:gd name="f247" fmla="+- f4 0 f2"/>
              <a:gd name="f248" fmla="+- f3 0 f2"/>
              <a:gd name="f249" fmla="*/ f248 1 4757531"/>
              <a:gd name="f250" fmla="*/ f247 1 2492990"/>
              <a:gd name="f251" fmla="*/ f2 1 f249"/>
              <a:gd name="f252" fmla="*/ f3 1 f249"/>
              <a:gd name="f253" fmla="*/ f2 1 f250"/>
              <a:gd name="f254" fmla="*/ f4 1 f250"/>
              <a:gd name="f255" fmla="*/ f251 f245 1"/>
              <a:gd name="f256" fmla="*/ f252 f245 1"/>
              <a:gd name="f257" fmla="*/ f254 f246 1"/>
              <a:gd name="f258" fmla="*/ f253 f246 1"/>
            </a:gdLst>
            <a:ahLst/>
            <a:cxnLst>
              <a:cxn ang="3cd4">
                <a:pos x="hc" y="t"/>
              </a:cxn>
              <a:cxn ang="0">
                <a:pos x="r" y="vc"/>
              </a:cxn>
              <a:cxn ang="cd4">
                <a:pos x="hc" y="b"/>
              </a:cxn>
              <a:cxn ang="cd2">
                <a:pos x="l" y="vc"/>
              </a:cxn>
            </a:cxnLst>
            <a:rect l="f255" t="f258" r="f256" b="f257"/>
            <a:pathLst>
              <a:path w="4757531" h="2492990"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3" y="f2"/>
                </a:cubicBezTo>
                <a:cubicBezTo>
                  <a:pt x="f44" y="f45"/>
                  <a:pt x="f46" y="f47"/>
                  <a:pt x="f3" y="f48"/>
                </a:cubicBezTo>
                <a:cubicBezTo>
                  <a:pt x="f49" y="f50"/>
                  <a:pt x="f51" y="f52"/>
                  <a:pt x="f3" y="f53"/>
                </a:cubicBezTo>
                <a:cubicBezTo>
                  <a:pt x="f54" y="f55"/>
                  <a:pt x="f56" y="f57"/>
                  <a:pt x="f3" y="f58"/>
                </a:cubicBezTo>
                <a:cubicBezTo>
                  <a:pt x="f59" y="f60"/>
                  <a:pt x="f61" y="f62"/>
                  <a:pt x="f3" y="f63"/>
                </a:cubicBezTo>
                <a:cubicBezTo>
                  <a:pt x="f64" y="f65"/>
                  <a:pt x="f66" y="f67"/>
                  <a:pt x="f3" y="f4"/>
                </a:cubicBezTo>
                <a:cubicBezTo>
                  <a:pt x="f68" y="f69"/>
                  <a:pt x="f70" y="f71"/>
                  <a:pt x="f72" y="f4"/>
                </a:cubicBezTo>
                <a:cubicBezTo>
                  <a:pt x="f73" y="f74"/>
                  <a:pt x="f75" y="f76"/>
                  <a:pt x="f77" y="f4"/>
                </a:cubicBezTo>
                <a:cubicBezTo>
                  <a:pt x="f78" y="f79"/>
                  <a:pt x="f80" y="f81"/>
                  <a:pt x="f82" y="f4"/>
                </a:cubicBezTo>
                <a:cubicBezTo>
                  <a:pt x="f83" y="f84"/>
                  <a:pt x="f85" y="f86"/>
                  <a:pt x="f87" y="f4"/>
                </a:cubicBezTo>
                <a:cubicBezTo>
                  <a:pt x="f88" y="f89"/>
                  <a:pt x="f90" y="f91"/>
                  <a:pt x="f92" y="f4"/>
                </a:cubicBezTo>
                <a:cubicBezTo>
                  <a:pt x="f93" y="f94"/>
                  <a:pt x="f95" y="f96"/>
                  <a:pt x="f97" y="f4"/>
                </a:cubicBezTo>
                <a:cubicBezTo>
                  <a:pt x="f98" y="f99"/>
                  <a:pt x="f100" y="f101"/>
                  <a:pt x="f102" y="f4"/>
                </a:cubicBezTo>
                <a:cubicBezTo>
                  <a:pt x="f103" y="f104"/>
                  <a:pt x="f105" y="f106"/>
                  <a:pt x="f2" y="f4"/>
                </a:cubicBezTo>
                <a:cubicBezTo>
                  <a:pt x="f107" y="f108"/>
                  <a:pt x="f109" y="f110"/>
                  <a:pt x="f2" y="f111"/>
                </a:cubicBezTo>
                <a:cubicBezTo>
                  <a:pt x="f112" y="f113"/>
                  <a:pt x="f114" y="f115"/>
                  <a:pt x="f2" y="f116"/>
                </a:cubicBezTo>
                <a:cubicBezTo>
                  <a:pt x="f117" y="f118"/>
                  <a:pt x="f119" y="f120"/>
                  <a:pt x="f2" y="f121"/>
                </a:cubicBezTo>
                <a:cubicBezTo>
                  <a:pt x="f122" y="f123"/>
                  <a:pt x="f124" y="f125"/>
                  <a:pt x="f2" y="f126"/>
                </a:cubicBezTo>
                <a:cubicBezTo>
                  <a:pt x="f127" y="f128"/>
                  <a:pt x="f129" y="f130"/>
                  <a:pt x="f2" y="f2"/>
                </a:cubicBezTo>
                <a:close/>
              </a:path>
              <a:path w="4757531" h="2492990">
                <a:moveTo>
                  <a:pt x="f2" y="f2"/>
                </a:moveTo>
                <a:cubicBezTo>
                  <a:pt x="f131" y="f132"/>
                  <a:pt x="f133" y="f134"/>
                  <a:pt x="f135" y="f2"/>
                </a:cubicBezTo>
                <a:cubicBezTo>
                  <a:pt x="f136" y="f137"/>
                  <a:pt x="f138" y="f139"/>
                  <a:pt x="f140" y="f2"/>
                </a:cubicBezTo>
                <a:cubicBezTo>
                  <a:pt x="f141" y="f142"/>
                  <a:pt x="f143" y="f144"/>
                  <a:pt x="f145" y="f2"/>
                </a:cubicBezTo>
                <a:cubicBezTo>
                  <a:pt x="f146" y="f147"/>
                  <a:pt x="f148" y="f149"/>
                  <a:pt x="f150" y="f2"/>
                </a:cubicBezTo>
                <a:cubicBezTo>
                  <a:pt x="f151" y="f152"/>
                  <a:pt x="f153" y="f154"/>
                  <a:pt x="f155" y="f2"/>
                </a:cubicBezTo>
                <a:cubicBezTo>
                  <a:pt x="f156" y="f157"/>
                  <a:pt x="f158" y="f159"/>
                  <a:pt x="f160" y="f2"/>
                </a:cubicBezTo>
                <a:cubicBezTo>
                  <a:pt x="f161" y="f162"/>
                  <a:pt x="f163" y="f164"/>
                  <a:pt x="f3" y="f2"/>
                </a:cubicBezTo>
                <a:cubicBezTo>
                  <a:pt x="f165" y="f166"/>
                  <a:pt x="f167" y="f168"/>
                  <a:pt x="f3" y="f169"/>
                </a:cubicBezTo>
                <a:cubicBezTo>
                  <a:pt x="f170" y="f171"/>
                  <a:pt x="f172" y="f173"/>
                  <a:pt x="f3" y="f174"/>
                </a:cubicBezTo>
                <a:cubicBezTo>
                  <a:pt x="f175" y="f176"/>
                  <a:pt x="f177" y="f178"/>
                  <a:pt x="f3" y="f179"/>
                </a:cubicBezTo>
                <a:cubicBezTo>
                  <a:pt x="f180" y="f181"/>
                  <a:pt x="f182" y="f183"/>
                  <a:pt x="f3" y="f63"/>
                </a:cubicBezTo>
                <a:cubicBezTo>
                  <a:pt x="f184" y="f185"/>
                  <a:pt x="f186" y="f187"/>
                  <a:pt x="f3" y="f4"/>
                </a:cubicBezTo>
                <a:cubicBezTo>
                  <a:pt x="f188" y="f189"/>
                  <a:pt x="f190" y="f191"/>
                  <a:pt x="f72" y="f4"/>
                </a:cubicBezTo>
                <a:cubicBezTo>
                  <a:pt x="f192" y="f193"/>
                  <a:pt x="f194" y="f195"/>
                  <a:pt x="f160" y="f4"/>
                </a:cubicBezTo>
                <a:cubicBezTo>
                  <a:pt x="f196" y="f197"/>
                  <a:pt x="f198" y="f199"/>
                  <a:pt x="f155" y="f4"/>
                </a:cubicBezTo>
                <a:cubicBezTo>
                  <a:pt x="f200" y="f201"/>
                  <a:pt x="f202" y="f203"/>
                  <a:pt x="f150" y="f4"/>
                </a:cubicBezTo>
                <a:cubicBezTo>
                  <a:pt x="f204" y="f205"/>
                  <a:pt x="f206" y="f207"/>
                  <a:pt x="f208" y="f4"/>
                </a:cubicBezTo>
                <a:cubicBezTo>
                  <a:pt x="f209" y="f210"/>
                  <a:pt x="f211" y="f212"/>
                  <a:pt x="f213" y="f4"/>
                </a:cubicBezTo>
                <a:cubicBezTo>
                  <a:pt x="f214" y="f215"/>
                  <a:pt x="f216" y="f217"/>
                  <a:pt x="f9" y="f4"/>
                </a:cubicBezTo>
                <a:cubicBezTo>
                  <a:pt x="f218" y="f219"/>
                  <a:pt x="f220" y="f221"/>
                  <a:pt x="f2" y="f4"/>
                </a:cubicBezTo>
                <a:cubicBezTo>
                  <a:pt x="f222" y="f223"/>
                  <a:pt x="f224" y="f225"/>
                  <a:pt x="f2" y="f226"/>
                </a:cubicBezTo>
                <a:cubicBezTo>
                  <a:pt x="f227" y="f228"/>
                  <a:pt x="f229" y="f230"/>
                  <a:pt x="f2" y="f231"/>
                </a:cubicBezTo>
                <a:cubicBezTo>
                  <a:pt x="f232" y="f233"/>
                  <a:pt x="f234" y="f235"/>
                  <a:pt x="f2" y="f121"/>
                </a:cubicBezTo>
                <a:cubicBezTo>
                  <a:pt x="f236" y="f237"/>
                  <a:pt x="f238" y="f239"/>
                  <a:pt x="f2" y="f240"/>
                </a:cubicBezTo>
                <a:cubicBezTo>
                  <a:pt x="f241" y="f242"/>
                  <a:pt x="f243" y="f244"/>
                  <a:pt x="f2" y="f2"/>
                </a:cubicBezTo>
                <a:close/>
              </a:path>
            </a:pathLst>
          </a:custGeom>
          <a:noFill/>
          <a:ln w="28437">
            <a:solidFill>
              <a:srgbClr val="00B0F0"/>
            </a:solidFill>
            <a:prstDash val="solid"/>
          </a:ln>
        </p:spPr>
        <p:txBody>
          <a:bodyPr vert="horz" wrap="square" lIns="90004" tIns="44997" rIns="90004" bIns="44997" anchor="t" anchorCtr="0" compatLnSpc="0">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800" b="1" i="0" u="none" strike="noStrike" kern="1200" cap="none" spc="0" baseline="0" dirty="0">
              <a:solidFill>
                <a:srgbClr val="000000"/>
              </a:solidFill>
              <a:uFillTx/>
              <a:latin typeface="Calibri" pitchFamily="18"/>
              <a:ea typeface="Microsoft YaHei" pitchFamily="2"/>
              <a:cs typeface="Arial" pitchFamily="2"/>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2800" b="1" i="0" u="none" strike="noStrike" kern="1200" cap="none" spc="0" baseline="0" dirty="0">
                <a:solidFill>
                  <a:srgbClr val="000000"/>
                </a:solidFill>
                <a:uFillTx/>
                <a:latin typeface="Comic Sans MS" panose="030F0902030302020204" pitchFamily="66" charset="0"/>
                <a:ea typeface="Verdana" panose="020B0604030504040204" pitchFamily="34" charset="0"/>
                <a:cs typeface="Verdana" panose="020B0604030504040204" pitchFamily="34" charset="0"/>
              </a:rPr>
              <a:t>L’inizio della scuola va atteso con gioia, non solo da lui: coinvolgetelo nei preparativi in vista del fatidico giorno, scegliete assieme lo zainetto, le pantofole, gli stivaletti … e tutto il corredo necessario.</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2800" b="1" dirty="0">
                <a:solidFill>
                  <a:srgbClr val="000000"/>
                </a:solidFill>
                <a:latin typeface="Comic Sans MS" panose="030F0902030302020204" pitchFamily="66" charset="0"/>
                <a:ea typeface="Verdana" panose="020B0604030504040204" pitchFamily="34" charset="0"/>
                <a:cs typeface="Verdana" panose="020B0604030504040204" pitchFamily="34" charset="0"/>
              </a:rPr>
              <a:t>VIVETE INSIEME AL VOSTRO CUCCIOLO QUESTO MOMENTO!</a:t>
            </a:r>
            <a:endParaRPr lang="it-IT" sz="2800" b="1" i="0" u="none" strike="noStrike" kern="1200" cap="none" spc="0" baseline="0" dirty="0">
              <a:solidFill>
                <a:srgbClr val="000000"/>
              </a:solidFill>
              <a:uFillTx/>
              <a:latin typeface="Comic Sans MS" panose="030F0902030302020204" pitchFamily="66" charset="0"/>
              <a:ea typeface="Verdana" panose="020B0604030504040204" pitchFamily="34" charset="0"/>
              <a:cs typeface="Verdana" panose="020B0604030504040204" pitchFamily="34" charset="0"/>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800" b="1" i="0" u="none" strike="noStrike" kern="1200" cap="none" spc="0" baseline="0" dirty="0">
              <a:solidFill>
                <a:srgbClr val="000000"/>
              </a:solidFill>
              <a:uFillTx/>
              <a:latin typeface="Calibri" pitchFamily="18"/>
              <a:ea typeface="Microsoft YaHei" pitchFamily="2"/>
              <a:cs typeface="Arial" pitchFamily="34"/>
            </a:endParaRPr>
          </a:p>
        </p:txBody>
      </p:sp>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theme/theme1.xml><?xml version="1.0" encoding="utf-8"?>
<a:theme xmlns:a="http://schemas.openxmlformats.org/drawingml/2006/main" name="Predefinit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151</TotalTime>
  <Words>2199</Words>
  <Application>Microsoft Office PowerPoint</Application>
  <PresentationFormat>Widescreen</PresentationFormat>
  <Paragraphs>140</Paragraphs>
  <Slides>17</Slides>
  <Notes>17</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17</vt:i4>
      </vt:variant>
    </vt:vector>
  </HeadingPairs>
  <TitlesOfParts>
    <vt:vector size="25" baseType="lpstr">
      <vt:lpstr>Arial</vt:lpstr>
      <vt:lpstr>Calibri</vt:lpstr>
      <vt:lpstr>Calibri Light</vt:lpstr>
      <vt:lpstr>Cavolini</vt:lpstr>
      <vt:lpstr>Comic Sans MS</vt:lpstr>
      <vt:lpstr>StarSymbol</vt:lpstr>
      <vt:lpstr>Times New Roman</vt:lpstr>
      <vt:lpstr>Predefinito</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Vice Preside</dc:creator>
  <cp:lastModifiedBy>Marco Gioachino Cremonesi</cp:lastModifiedBy>
  <cp:revision>19</cp:revision>
  <dcterms:created xsi:type="dcterms:W3CDTF">2022-06-20T10:29:07Z</dcterms:created>
  <dcterms:modified xsi:type="dcterms:W3CDTF">2022-08-08T09:29:16Z</dcterms:modified>
</cp:coreProperties>
</file>